
<file path=[Content_Types].xml><?xml version="1.0" encoding="utf-8"?>
<Types xmlns="http://schemas.openxmlformats.org/package/2006/content-types">
  <Default Extension="png" ContentType="image/png"/>
  <Default Extension="jpeg" ContentType="image/jpeg"/>
  <Default Extension="webp" ContentType="image/webp"/>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ppt/comments/comment2.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8"/>
  </p:notesMasterIdLst>
  <p:sldIdLst>
    <p:sldId id="315" r:id="rId3"/>
    <p:sldId id="290" r:id="rId4"/>
    <p:sldId id="261" r:id="rId5"/>
    <p:sldId id="259" r:id="rId6"/>
    <p:sldId id="336" r:id="rId7"/>
    <p:sldId id="340" r:id="rId8"/>
    <p:sldId id="292" r:id="rId9"/>
    <p:sldId id="291" r:id="rId10"/>
    <p:sldId id="283" r:id="rId11"/>
    <p:sldId id="311" r:id="rId12"/>
    <p:sldId id="285" r:id="rId13"/>
    <p:sldId id="332" r:id="rId14"/>
    <p:sldId id="293" r:id="rId15"/>
    <p:sldId id="294" r:id="rId16"/>
    <p:sldId id="272" r:id="rId17"/>
    <p:sldId id="316" r:id="rId18"/>
    <p:sldId id="295" r:id="rId19"/>
    <p:sldId id="284" r:id="rId20"/>
    <p:sldId id="274" r:id="rId21"/>
    <p:sldId id="276" r:id="rId22"/>
    <p:sldId id="323" r:id="rId23"/>
    <p:sldId id="330" r:id="rId24"/>
    <p:sldId id="278" r:id="rId25"/>
    <p:sldId id="301" r:id="rId26"/>
    <p:sldId id="302" r:id="rId27"/>
    <p:sldId id="300" r:id="rId28"/>
    <p:sldId id="333" r:id="rId29"/>
    <p:sldId id="280" r:id="rId30"/>
    <p:sldId id="317" r:id="rId31"/>
    <p:sldId id="318" r:id="rId32"/>
    <p:sldId id="297" r:id="rId33"/>
    <p:sldId id="288" r:id="rId34"/>
    <p:sldId id="304" r:id="rId35"/>
    <p:sldId id="307" r:id="rId36"/>
    <p:sldId id="308" r:id="rId37"/>
    <p:sldId id="309" r:id="rId38"/>
    <p:sldId id="310" r:id="rId39"/>
    <p:sldId id="305" r:id="rId40"/>
    <p:sldId id="306" r:id="rId41"/>
    <p:sldId id="328" r:id="rId42"/>
    <p:sldId id="327" r:id="rId43"/>
    <p:sldId id="296" r:id="rId44"/>
    <p:sldId id="264" r:id="rId45"/>
    <p:sldId id="299" r:id="rId46"/>
    <p:sldId id="326" r:id="rId47"/>
  </p:sldIdLst>
  <p:sldSz cx="12192000" cy="6858000"/>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lad Ana-Maria" initials="A" lastIdx="8" clrIdx="0">
    <p:extLst>
      <p:ext uri="{19B8F6BF-5375-455C-9EA6-DF929625EA0E}">
        <p15:presenceInfo xmlns:p15="http://schemas.microsoft.com/office/powerpoint/2012/main" userId="Vlad Ana-Mar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291" autoAdjust="0"/>
  </p:normalViewPr>
  <p:slideViewPr>
    <p:cSldViewPr snapToGrid="0">
      <p:cViewPr varScale="1">
        <p:scale>
          <a:sx n="84" d="100"/>
          <a:sy n="84" d="100"/>
        </p:scale>
        <p:origin x="658" y="72"/>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11-19T22:49:23.074" idx="6">
    <p:pos x="185" y="1310"/>
    <p:text>Asincron Activitatea1. Realizeaza folosind aplicația Jamboard sau Word un colaj de prezentare pe care să îl numesti ”Cine sunt eu”</p:text>
    <p:extLst>
      <p:ext uri="{C676402C-5697-4E1C-873F-D02D1690AC5C}">
        <p15:threadingInfo xmlns:p15="http://schemas.microsoft.com/office/powerpoint/2012/main" timeZoneBias="-120"/>
      </p:ext>
    </p:extLst>
  </p:cm>
  <p:cm authorId="1" dt="2021-11-19T22:51:54.065" idx="7">
    <p:pos x="146" y="146"/>
    <p:text>Asincron Activitatea 2. Pornind de la modelul PERMA realizeaza o scurta introspecție personală răspunzând la câteva întrebări din materialul atașat</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11-19T22:59:18.679" idx="8">
    <p:pos x="498" y="478"/>
    <p:text>Asincron Activitatea 1. Realizează un jurnal reflexiv</p:text>
    <p:extLst>
      <p:ext uri="{C676402C-5697-4E1C-873F-D02D1690AC5C}">
        <p15:threadingInfo xmlns:p15="http://schemas.microsoft.com/office/powerpoint/2012/main" timeZoneBias="-1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F7620F-9A35-4975-B8BE-C9CAC680CBCA}" type="datetimeFigureOut">
              <a:rPr lang="ro-RO" smtClean="0"/>
              <a:t>21.11.2022</a:t>
            </a:fld>
            <a:endParaRPr lang="ro-R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147192-0AA7-4710-9A56-45D29EF5DA73}" type="slidenum">
              <a:rPr lang="ro-RO" smtClean="0"/>
              <a:t>‹#›</a:t>
            </a:fld>
            <a:endParaRPr lang="ro-RO"/>
          </a:p>
        </p:txBody>
      </p:sp>
    </p:spTree>
    <p:extLst>
      <p:ext uri="{BB962C8B-B14F-4D97-AF65-F5344CB8AC3E}">
        <p14:creationId xmlns:p14="http://schemas.microsoft.com/office/powerpoint/2010/main" val="1178789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9B0CF6-8187-409A-9A81-4B906649C3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ro-RO"/>
          </a:p>
        </p:txBody>
      </p:sp>
      <p:sp>
        <p:nvSpPr>
          <p:cNvPr id="3" name="Subtitle 2">
            <a:extLst>
              <a:ext uri="{FF2B5EF4-FFF2-40B4-BE49-F238E27FC236}">
                <a16:creationId xmlns:a16="http://schemas.microsoft.com/office/drawing/2014/main" xmlns="" id="{27AE4E9A-9E49-4B07-89DE-ACD27C6395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ro-RO"/>
          </a:p>
        </p:txBody>
      </p:sp>
      <p:sp>
        <p:nvSpPr>
          <p:cNvPr id="4" name="Date Placeholder 3">
            <a:extLst>
              <a:ext uri="{FF2B5EF4-FFF2-40B4-BE49-F238E27FC236}">
                <a16:creationId xmlns:a16="http://schemas.microsoft.com/office/drawing/2014/main" xmlns="" id="{C6342A95-89FB-4103-9F74-CC7B76B64DFD}"/>
              </a:ext>
            </a:extLst>
          </p:cNvPr>
          <p:cNvSpPr>
            <a:spLocks noGrp="1"/>
          </p:cNvSpPr>
          <p:nvPr>
            <p:ph type="dt" sz="half" idx="10"/>
          </p:nvPr>
        </p:nvSpPr>
        <p:spPr/>
        <p:txBody>
          <a:bodyPr/>
          <a:lstStyle/>
          <a:p>
            <a:fld id="{39E71566-8BC5-4FF3-A052-12F16D897E29}" type="datetimeFigureOut">
              <a:rPr lang="ro-RO" smtClean="0"/>
              <a:t>21.11.2022</a:t>
            </a:fld>
            <a:endParaRPr lang="ro-RO"/>
          </a:p>
        </p:txBody>
      </p:sp>
      <p:sp>
        <p:nvSpPr>
          <p:cNvPr id="5" name="Footer Placeholder 4">
            <a:extLst>
              <a:ext uri="{FF2B5EF4-FFF2-40B4-BE49-F238E27FC236}">
                <a16:creationId xmlns:a16="http://schemas.microsoft.com/office/drawing/2014/main" xmlns="" id="{E2D49CDA-285D-4DE7-9F42-0E6F49BFBFE7}"/>
              </a:ext>
            </a:extLst>
          </p:cNvPr>
          <p:cNvSpPr>
            <a:spLocks noGrp="1"/>
          </p:cNvSpPr>
          <p:nvPr>
            <p:ph type="ftr" sz="quarter" idx="11"/>
          </p:nvPr>
        </p:nvSpPr>
        <p:spPr/>
        <p:txBody>
          <a:bodyPr/>
          <a:lstStyle/>
          <a:p>
            <a:endParaRPr lang="ro-RO"/>
          </a:p>
        </p:txBody>
      </p:sp>
      <p:sp>
        <p:nvSpPr>
          <p:cNvPr id="6" name="Slide Number Placeholder 5">
            <a:extLst>
              <a:ext uri="{FF2B5EF4-FFF2-40B4-BE49-F238E27FC236}">
                <a16:creationId xmlns:a16="http://schemas.microsoft.com/office/drawing/2014/main" xmlns="" id="{FF06B673-9758-4130-85F3-F8A49410A01C}"/>
              </a:ext>
            </a:extLst>
          </p:cNvPr>
          <p:cNvSpPr>
            <a:spLocks noGrp="1"/>
          </p:cNvSpPr>
          <p:nvPr>
            <p:ph type="sldNum" sz="quarter" idx="12"/>
          </p:nvPr>
        </p:nvSpPr>
        <p:spPr/>
        <p:txBody>
          <a:bodyPr/>
          <a:lstStyle/>
          <a:p>
            <a:fld id="{A7F9E074-36DB-4058-81DF-4FF872700151}" type="slidenum">
              <a:rPr lang="ro-RO" smtClean="0"/>
              <a:t>‹#›</a:t>
            </a:fld>
            <a:endParaRPr lang="ro-RO"/>
          </a:p>
        </p:txBody>
      </p:sp>
    </p:spTree>
    <p:extLst>
      <p:ext uri="{BB962C8B-B14F-4D97-AF65-F5344CB8AC3E}">
        <p14:creationId xmlns:p14="http://schemas.microsoft.com/office/powerpoint/2010/main" val="3154265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43E334-E674-43A9-B364-CB7CC1C3D268}"/>
              </a:ext>
            </a:extLst>
          </p:cNvPr>
          <p:cNvSpPr>
            <a:spLocks noGrp="1"/>
          </p:cNvSpPr>
          <p:nvPr>
            <p:ph type="title"/>
          </p:nvPr>
        </p:nvSpPr>
        <p:spPr/>
        <p:txBody>
          <a:bodyPr/>
          <a:lstStyle/>
          <a:p>
            <a:r>
              <a:rPr lang="en-US"/>
              <a:t>Click to edit Master title style</a:t>
            </a:r>
            <a:endParaRPr lang="ro-RO"/>
          </a:p>
        </p:txBody>
      </p:sp>
      <p:sp>
        <p:nvSpPr>
          <p:cNvPr id="3" name="Vertical Text Placeholder 2">
            <a:extLst>
              <a:ext uri="{FF2B5EF4-FFF2-40B4-BE49-F238E27FC236}">
                <a16:creationId xmlns:a16="http://schemas.microsoft.com/office/drawing/2014/main" xmlns="" id="{E935DFD3-5E45-4C9B-82DA-AE15756E060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xmlns="" id="{5835C2D0-21AB-44F2-BB22-7A601874100F}"/>
              </a:ext>
            </a:extLst>
          </p:cNvPr>
          <p:cNvSpPr>
            <a:spLocks noGrp="1"/>
          </p:cNvSpPr>
          <p:nvPr>
            <p:ph type="dt" sz="half" idx="10"/>
          </p:nvPr>
        </p:nvSpPr>
        <p:spPr/>
        <p:txBody>
          <a:bodyPr/>
          <a:lstStyle/>
          <a:p>
            <a:fld id="{39E71566-8BC5-4FF3-A052-12F16D897E29}" type="datetimeFigureOut">
              <a:rPr lang="ro-RO" smtClean="0"/>
              <a:t>21.11.2022</a:t>
            </a:fld>
            <a:endParaRPr lang="ro-RO"/>
          </a:p>
        </p:txBody>
      </p:sp>
      <p:sp>
        <p:nvSpPr>
          <p:cNvPr id="5" name="Footer Placeholder 4">
            <a:extLst>
              <a:ext uri="{FF2B5EF4-FFF2-40B4-BE49-F238E27FC236}">
                <a16:creationId xmlns:a16="http://schemas.microsoft.com/office/drawing/2014/main" xmlns="" id="{A5E32740-1EB4-4031-8AFE-0408524350BC}"/>
              </a:ext>
            </a:extLst>
          </p:cNvPr>
          <p:cNvSpPr>
            <a:spLocks noGrp="1"/>
          </p:cNvSpPr>
          <p:nvPr>
            <p:ph type="ftr" sz="quarter" idx="11"/>
          </p:nvPr>
        </p:nvSpPr>
        <p:spPr/>
        <p:txBody>
          <a:bodyPr/>
          <a:lstStyle/>
          <a:p>
            <a:endParaRPr lang="ro-RO"/>
          </a:p>
        </p:txBody>
      </p:sp>
      <p:sp>
        <p:nvSpPr>
          <p:cNvPr id="6" name="Slide Number Placeholder 5">
            <a:extLst>
              <a:ext uri="{FF2B5EF4-FFF2-40B4-BE49-F238E27FC236}">
                <a16:creationId xmlns:a16="http://schemas.microsoft.com/office/drawing/2014/main" xmlns="" id="{0FB58B90-7F0C-4C9F-A33B-1F5C002F2C44}"/>
              </a:ext>
            </a:extLst>
          </p:cNvPr>
          <p:cNvSpPr>
            <a:spLocks noGrp="1"/>
          </p:cNvSpPr>
          <p:nvPr>
            <p:ph type="sldNum" sz="quarter" idx="12"/>
          </p:nvPr>
        </p:nvSpPr>
        <p:spPr/>
        <p:txBody>
          <a:bodyPr/>
          <a:lstStyle/>
          <a:p>
            <a:fld id="{A7F9E074-36DB-4058-81DF-4FF872700151}" type="slidenum">
              <a:rPr lang="ro-RO" smtClean="0"/>
              <a:t>‹#›</a:t>
            </a:fld>
            <a:endParaRPr lang="ro-RO"/>
          </a:p>
        </p:txBody>
      </p:sp>
    </p:spTree>
    <p:extLst>
      <p:ext uri="{BB962C8B-B14F-4D97-AF65-F5344CB8AC3E}">
        <p14:creationId xmlns:p14="http://schemas.microsoft.com/office/powerpoint/2010/main" val="799877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D97784A3-6CA6-44D5-9DD1-5A7077F4049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ro-RO"/>
          </a:p>
        </p:txBody>
      </p:sp>
      <p:sp>
        <p:nvSpPr>
          <p:cNvPr id="3" name="Vertical Text Placeholder 2">
            <a:extLst>
              <a:ext uri="{FF2B5EF4-FFF2-40B4-BE49-F238E27FC236}">
                <a16:creationId xmlns:a16="http://schemas.microsoft.com/office/drawing/2014/main" xmlns="" id="{5EBFBA92-440E-4901-9757-A98CCB99844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xmlns="" id="{D9161371-1DB0-476E-A3DE-56E9BA797334}"/>
              </a:ext>
            </a:extLst>
          </p:cNvPr>
          <p:cNvSpPr>
            <a:spLocks noGrp="1"/>
          </p:cNvSpPr>
          <p:nvPr>
            <p:ph type="dt" sz="half" idx="10"/>
          </p:nvPr>
        </p:nvSpPr>
        <p:spPr/>
        <p:txBody>
          <a:bodyPr/>
          <a:lstStyle/>
          <a:p>
            <a:fld id="{39E71566-8BC5-4FF3-A052-12F16D897E29}" type="datetimeFigureOut">
              <a:rPr lang="ro-RO" smtClean="0"/>
              <a:t>21.11.2022</a:t>
            </a:fld>
            <a:endParaRPr lang="ro-RO"/>
          </a:p>
        </p:txBody>
      </p:sp>
      <p:sp>
        <p:nvSpPr>
          <p:cNvPr id="5" name="Footer Placeholder 4">
            <a:extLst>
              <a:ext uri="{FF2B5EF4-FFF2-40B4-BE49-F238E27FC236}">
                <a16:creationId xmlns:a16="http://schemas.microsoft.com/office/drawing/2014/main" xmlns="" id="{7B97CD76-2204-426F-B261-E37D3A1408FD}"/>
              </a:ext>
            </a:extLst>
          </p:cNvPr>
          <p:cNvSpPr>
            <a:spLocks noGrp="1"/>
          </p:cNvSpPr>
          <p:nvPr>
            <p:ph type="ftr" sz="quarter" idx="11"/>
          </p:nvPr>
        </p:nvSpPr>
        <p:spPr/>
        <p:txBody>
          <a:bodyPr/>
          <a:lstStyle/>
          <a:p>
            <a:endParaRPr lang="ro-RO"/>
          </a:p>
        </p:txBody>
      </p:sp>
      <p:sp>
        <p:nvSpPr>
          <p:cNvPr id="6" name="Slide Number Placeholder 5">
            <a:extLst>
              <a:ext uri="{FF2B5EF4-FFF2-40B4-BE49-F238E27FC236}">
                <a16:creationId xmlns:a16="http://schemas.microsoft.com/office/drawing/2014/main" xmlns="" id="{126383AE-EF50-420B-95D0-7085854709CC}"/>
              </a:ext>
            </a:extLst>
          </p:cNvPr>
          <p:cNvSpPr>
            <a:spLocks noGrp="1"/>
          </p:cNvSpPr>
          <p:nvPr>
            <p:ph type="sldNum" sz="quarter" idx="12"/>
          </p:nvPr>
        </p:nvSpPr>
        <p:spPr/>
        <p:txBody>
          <a:bodyPr/>
          <a:lstStyle/>
          <a:p>
            <a:fld id="{A7F9E074-36DB-4058-81DF-4FF872700151}" type="slidenum">
              <a:rPr lang="ro-RO" smtClean="0"/>
              <a:t>‹#›</a:t>
            </a:fld>
            <a:endParaRPr lang="ro-RO"/>
          </a:p>
        </p:txBody>
      </p:sp>
    </p:spTree>
    <p:extLst>
      <p:ext uri="{BB962C8B-B14F-4D97-AF65-F5344CB8AC3E}">
        <p14:creationId xmlns:p14="http://schemas.microsoft.com/office/powerpoint/2010/main" val="36071575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603"/>
        <p:cNvGrpSpPr/>
        <p:nvPr/>
      </p:nvGrpSpPr>
      <p:grpSpPr>
        <a:xfrm>
          <a:off x="0" y="0"/>
          <a:ext cx="0" cy="0"/>
          <a:chOff x="0" y="0"/>
          <a:chExt cx="0" cy="0"/>
        </a:xfrm>
      </p:grpSpPr>
      <p:grpSp>
        <p:nvGrpSpPr>
          <p:cNvPr id="604" name="Google Shape;604;p23"/>
          <p:cNvGrpSpPr/>
          <p:nvPr/>
        </p:nvGrpSpPr>
        <p:grpSpPr>
          <a:xfrm>
            <a:off x="10111773" y="3225638"/>
            <a:ext cx="2456417" cy="1147857"/>
            <a:chOff x="2431350" y="1519275"/>
            <a:chExt cx="925925" cy="432675"/>
          </a:xfrm>
        </p:grpSpPr>
        <p:sp>
          <p:nvSpPr>
            <p:cNvPr id="605" name="Google Shape;605;p23"/>
            <p:cNvSpPr/>
            <p:nvPr/>
          </p:nvSpPr>
          <p:spPr>
            <a:xfrm>
              <a:off x="2436450" y="1902400"/>
              <a:ext cx="822325" cy="49550"/>
            </a:xfrm>
            <a:custGeom>
              <a:avLst/>
              <a:gdLst/>
              <a:ahLst/>
              <a:cxnLst/>
              <a:rect l="l" t="t" r="r" b="b"/>
              <a:pathLst>
                <a:path w="32893" h="1982" extrusionOk="0">
                  <a:moveTo>
                    <a:pt x="409" y="1"/>
                  </a:moveTo>
                  <a:cubicBezTo>
                    <a:pt x="1" y="1"/>
                    <a:pt x="1" y="613"/>
                    <a:pt x="322" y="789"/>
                  </a:cubicBezTo>
                  <a:cubicBezTo>
                    <a:pt x="2008" y="1611"/>
                    <a:pt x="3847" y="1626"/>
                    <a:pt x="5683" y="1626"/>
                  </a:cubicBezTo>
                  <a:cubicBezTo>
                    <a:pt x="5754" y="1626"/>
                    <a:pt x="5825" y="1626"/>
                    <a:pt x="5895" y="1626"/>
                  </a:cubicBezTo>
                  <a:cubicBezTo>
                    <a:pt x="6531" y="1626"/>
                    <a:pt x="7166" y="1628"/>
                    <a:pt x="7793" y="1664"/>
                  </a:cubicBezTo>
                  <a:cubicBezTo>
                    <a:pt x="8508" y="1722"/>
                    <a:pt x="9231" y="1752"/>
                    <a:pt x="9953" y="1752"/>
                  </a:cubicBezTo>
                  <a:cubicBezTo>
                    <a:pt x="10675" y="1752"/>
                    <a:pt x="11398" y="1722"/>
                    <a:pt x="12113" y="1664"/>
                  </a:cubicBezTo>
                  <a:cubicBezTo>
                    <a:pt x="12527" y="1639"/>
                    <a:pt x="12941" y="1626"/>
                    <a:pt x="13355" y="1626"/>
                  </a:cubicBezTo>
                  <a:cubicBezTo>
                    <a:pt x="14398" y="1626"/>
                    <a:pt x="15437" y="1709"/>
                    <a:pt x="16461" y="1898"/>
                  </a:cubicBezTo>
                  <a:cubicBezTo>
                    <a:pt x="16869" y="1957"/>
                    <a:pt x="17274" y="1982"/>
                    <a:pt x="17677" y="1982"/>
                  </a:cubicBezTo>
                  <a:cubicBezTo>
                    <a:pt x="19663" y="1982"/>
                    <a:pt x="21593" y="1372"/>
                    <a:pt x="23582" y="1226"/>
                  </a:cubicBezTo>
                  <a:cubicBezTo>
                    <a:pt x="24416" y="1177"/>
                    <a:pt x="25250" y="1160"/>
                    <a:pt x="26084" y="1160"/>
                  </a:cubicBezTo>
                  <a:cubicBezTo>
                    <a:pt x="27855" y="1160"/>
                    <a:pt x="29627" y="1236"/>
                    <a:pt x="31398" y="1236"/>
                  </a:cubicBezTo>
                  <a:cubicBezTo>
                    <a:pt x="31741" y="1236"/>
                    <a:pt x="32083" y="1233"/>
                    <a:pt x="32426" y="1226"/>
                  </a:cubicBezTo>
                  <a:cubicBezTo>
                    <a:pt x="32893" y="1226"/>
                    <a:pt x="32893" y="409"/>
                    <a:pt x="32426" y="409"/>
                  </a:cubicBezTo>
                  <a:cubicBezTo>
                    <a:pt x="31381" y="388"/>
                    <a:pt x="30337" y="379"/>
                    <a:pt x="29293" y="379"/>
                  </a:cubicBezTo>
                  <a:cubicBezTo>
                    <a:pt x="27389" y="379"/>
                    <a:pt x="25486" y="411"/>
                    <a:pt x="23582" y="467"/>
                  </a:cubicBezTo>
                  <a:cubicBezTo>
                    <a:pt x="22042" y="505"/>
                    <a:pt x="20429" y="676"/>
                    <a:pt x="18844" y="676"/>
                  </a:cubicBezTo>
                  <a:cubicBezTo>
                    <a:pt x="17967" y="676"/>
                    <a:pt x="17099" y="623"/>
                    <a:pt x="16257" y="467"/>
                  </a:cubicBezTo>
                  <a:cubicBezTo>
                    <a:pt x="15265" y="295"/>
                    <a:pt x="14273" y="250"/>
                    <a:pt x="13280" y="250"/>
                  </a:cubicBezTo>
                  <a:cubicBezTo>
                    <a:pt x="12193" y="250"/>
                    <a:pt x="11105" y="304"/>
                    <a:pt x="10013" y="304"/>
                  </a:cubicBezTo>
                  <a:cubicBezTo>
                    <a:pt x="9401" y="304"/>
                    <a:pt x="8788" y="287"/>
                    <a:pt x="8173" y="234"/>
                  </a:cubicBezTo>
                  <a:cubicBezTo>
                    <a:pt x="5575" y="1"/>
                    <a:pt x="2978" y="146"/>
                    <a:pt x="4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06" name="Google Shape;606;p23"/>
            <p:cNvSpPr/>
            <p:nvPr/>
          </p:nvSpPr>
          <p:spPr>
            <a:xfrm>
              <a:off x="2458550" y="1828350"/>
              <a:ext cx="822000" cy="58175"/>
            </a:xfrm>
            <a:custGeom>
              <a:avLst/>
              <a:gdLst/>
              <a:ahLst/>
              <a:cxnLst/>
              <a:rect l="l" t="t" r="r" b="b"/>
              <a:pathLst>
                <a:path w="32880" h="2327" extrusionOk="0">
                  <a:moveTo>
                    <a:pt x="3976" y="0"/>
                  </a:moveTo>
                  <a:cubicBezTo>
                    <a:pt x="2648" y="0"/>
                    <a:pt x="1335" y="132"/>
                    <a:pt x="138" y="599"/>
                  </a:cubicBezTo>
                  <a:cubicBezTo>
                    <a:pt x="0" y="654"/>
                    <a:pt x="19" y="893"/>
                    <a:pt x="146" y="893"/>
                  </a:cubicBezTo>
                  <a:cubicBezTo>
                    <a:pt x="153" y="893"/>
                    <a:pt x="160" y="892"/>
                    <a:pt x="167" y="890"/>
                  </a:cubicBezTo>
                  <a:lnTo>
                    <a:pt x="167" y="920"/>
                  </a:lnTo>
                  <a:cubicBezTo>
                    <a:pt x="346" y="908"/>
                    <a:pt x="526" y="903"/>
                    <a:pt x="707" y="903"/>
                  </a:cubicBezTo>
                  <a:cubicBezTo>
                    <a:pt x="1912" y="903"/>
                    <a:pt x="3152" y="1124"/>
                    <a:pt x="4370" y="1124"/>
                  </a:cubicBezTo>
                  <a:cubicBezTo>
                    <a:pt x="5771" y="1124"/>
                    <a:pt x="7230" y="1270"/>
                    <a:pt x="8660" y="1299"/>
                  </a:cubicBezTo>
                  <a:lnTo>
                    <a:pt x="12980" y="1299"/>
                  </a:lnTo>
                  <a:cubicBezTo>
                    <a:pt x="14410" y="1299"/>
                    <a:pt x="15811" y="1562"/>
                    <a:pt x="17241" y="1649"/>
                  </a:cubicBezTo>
                  <a:cubicBezTo>
                    <a:pt x="18184" y="1717"/>
                    <a:pt x="19131" y="1740"/>
                    <a:pt x="20079" y="1740"/>
                  </a:cubicBezTo>
                  <a:cubicBezTo>
                    <a:pt x="21975" y="1740"/>
                    <a:pt x="23876" y="1649"/>
                    <a:pt x="25763" y="1649"/>
                  </a:cubicBezTo>
                  <a:cubicBezTo>
                    <a:pt x="26156" y="1615"/>
                    <a:pt x="26559" y="1601"/>
                    <a:pt x="26967" y="1601"/>
                  </a:cubicBezTo>
                  <a:cubicBezTo>
                    <a:pt x="27255" y="1601"/>
                    <a:pt x="27545" y="1608"/>
                    <a:pt x="27835" y="1620"/>
                  </a:cubicBezTo>
                  <a:cubicBezTo>
                    <a:pt x="28331" y="1678"/>
                    <a:pt x="28857" y="1853"/>
                    <a:pt x="29382" y="1941"/>
                  </a:cubicBezTo>
                  <a:cubicBezTo>
                    <a:pt x="29954" y="2020"/>
                    <a:pt x="30727" y="2326"/>
                    <a:pt x="31411" y="2326"/>
                  </a:cubicBezTo>
                  <a:cubicBezTo>
                    <a:pt x="31739" y="2326"/>
                    <a:pt x="32045" y="2256"/>
                    <a:pt x="32300" y="2058"/>
                  </a:cubicBezTo>
                  <a:cubicBezTo>
                    <a:pt x="32880" y="1623"/>
                    <a:pt x="32501" y="629"/>
                    <a:pt x="31989" y="629"/>
                  </a:cubicBezTo>
                  <a:cubicBezTo>
                    <a:pt x="31882" y="629"/>
                    <a:pt x="31769" y="673"/>
                    <a:pt x="31658" y="774"/>
                  </a:cubicBezTo>
                  <a:cubicBezTo>
                    <a:pt x="31555" y="853"/>
                    <a:pt x="31415" y="883"/>
                    <a:pt x="31258" y="883"/>
                  </a:cubicBezTo>
                  <a:cubicBezTo>
                    <a:pt x="30837" y="883"/>
                    <a:pt x="30292" y="670"/>
                    <a:pt x="29995" y="628"/>
                  </a:cubicBezTo>
                  <a:cubicBezTo>
                    <a:pt x="29440" y="599"/>
                    <a:pt x="28886" y="569"/>
                    <a:pt x="28360" y="482"/>
                  </a:cubicBezTo>
                  <a:cubicBezTo>
                    <a:pt x="27909" y="407"/>
                    <a:pt x="27453" y="383"/>
                    <a:pt x="26997" y="383"/>
                  </a:cubicBezTo>
                  <a:cubicBezTo>
                    <a:pt x="26214" y="383"/>
                    <a:pt x="25428" y="453"/>
                    <a:pt x="24654" y="453"/>
                  </a:cubicBezTo>
                  <a:cubicBezTo>
                    <a:pt x="22984" y="453"/>
                    <a:pt x="21292" y="528"/>
                    <a:pt x="19612" y="528"/>
                  </a:cubicBezTo>
                  <a:cubicBezTo>
                    <a:pt x="18532" y="528"/>
                    <a:pt x="17457" y="497"/>
                    <a:pt x="16394" y="394"/>
                  </a:cubicBezTo>
                  <a:cubicBezTo>
                    <a:pt x="15081" y="248"/>
                    <a:pt x="13768" y="161"/>
                    <a:pt x="12454" y="132"/>
                  </a:cubicBezTo>
                  <a:cubicBezTo>
                    <a:pt x="11287" y="132"/>
                    <a:pt x="10120" y="218"/>
                    <a:pt x="8952" y="218"/>
                  </a:cubicBezTo>
                  <a:cubicBezTo>
                    <a:pt x="8602" y="218"/>
                    <a:pt x="8252" y="210"/>
                    <a:pt x="7902" y="190"/>
                  </a:cubicBezTo>
                  <a:cubicBezTo>
                    <a:pt x="6647" y="132"/>
                    <a:pt x="5304" y="0"/>
                    <a:pt x="397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07" name="Google Shape;607;p23"/>
            <p:cNvSpPr/>
            <p:nvPr/>
          </p:nvSpPr>
          <p:spPr>
            <a:xfrm>
              <a:off x="2431350" y="1738000"/>
              <a:ext cx="883975" cy="71800"/>
            </a:xfrm>
            <a:custGeom>
              <a:avLst/>
              <a:gdLst/>
              <a:ahLst/>
              <a:cxnLst/>
              <a:rect l="l" t="t" r="r" b="b"/>
              <a:pathLst>
                <a:path w="35359" h="2872" extrusionOk="0">
                  <a:moveTo>
                    <a:pt x="21524" y="0"/>
                  </a:moveTo>
                  <a:cubicBezTo>
                    <a:pt x="20534" y="0"/>
                    <a:pt x="19535" y="39"/>
                    <a:pt x="18562" y="39"/>
                  </a:cubicBezTo>
                  <a:cubicBezTo>
                    <a:pt x="15469" y="68"/>
                    <a:pt x="12463" y="506"/>
                    <a:pt x="9398" y="710"/>
                  </a:cubicBezTo>
                  <a:cubicBezTo>
                    <a:pt x="8843" y="744"/>
                    <a:pt x="8288" y="752"/>
                    <a:pt x="7735" y="752"/>
                  </a:cubicBezTo>
                  <a:cubicBezTo>
                    <a:pt x="7286" y="752"/>
                    <a:pt x="6838" y="747"/>
                    <a:pt x="6393" y="747"/>
                  </a:cubicBezTo>
                  <a:cubicBezTo>
                    <a:pt x="5972" y="747"/>
                    <a:pt x="5553" y="751"/>
                    <a:pt x="5137" y="769"/>
                  </a:cubicBezTo>
                  <a:cubicBezTo>
                    <a:pt x="3561" y="856"/>
                    <a:pt x="2014" y="1323"/>
                    <a:pt x="467" y="1586"/>
                  </a:cubicBezTo>
                  <a:cubicBezTo>
                    <a:pt x="1" y="1673"/>
                    <a:pt x="1" y="2345"/>
                    <a:pt x="467" y="2432"/>
                  </a:cubicBezTo>
                  <a:lnTo>
                    <a:pt x="467" y="2461"/>
                  </a:lnTo>
                  <a:cubicBezTo>
                    <a:pt x="734" y="2492"/>
                    <a:pt x="998" y="2505"/>
                    <a:pt x="1261" y="2505"/>
                  </a:cubicBezTo>
                  <a:cubicBezTo>
                    <a:pt x="2499" y="2505"/>
                    <a:pt x="3711" y="2223"/>
                    <a:pt x="4962" y="2199"/>
                  </a:cubicBezTo>
                  <a:cubicBezTo>
                    <a:pt x="5306" y="2186"/>
                    <a:pt x="5647" y="2181"/>
                    <a:pt x="5985" y="2181"/>
                  </a:cubicBezTo>
                  <a:cubicBezTo>
                    <a:pt x="6589" y="2181"/>
                    <a:pt x="7185" y="2195"/>
                    <a:pt x="7778" y="2195"/>
                  </a:cubicBezTo>
                  <a:cubicBezTo>
                    <a:pt x="8320" y="2195"/>
                    <a:pt x="8859" y="2183"/>
                    <a:pt x="9398" y="2140"/>
                  </a:cubicBezTo>
                  <a:cubicBezTo>
                    <a:pt x="12463" y="1965"/>
                    <a:pt x="15498" y="1527"/>
                    <a:pt x="18562" y="1527"/>
                  </a:cubicBezTo>
                  <a:cubicBezTo>
                    <a:pt x="19438" y="1527"/>
                    <a:pt x="20334" y="1496"/>
                    <a:pt x="21233" y="1496"/>
                  </a:cubicBezTo>
                  <a:cubicBezTo>
                    <a:pt x="21832" y="1496"/>
                    <a:pt x="22432" y="1510"/>
                    <a:pt x="23028" y="1557"/>
                  </a:cubicBezTo>
                  <a:cubicBezTo>
                    <a:pt x="24283" y="1644"/>
                    <a:pt x="25538" y="1994"/>
                    <a:pt x="26793" y="2053"/>
                  </a:cubicBezTo>
                  <a:cubicBezTo>
                    <a:pt x="28077" y="2111"/>
                    <a:pt x="29244" y="2315"/>
                    <a:pt x="30441" y="2432"/>
                  </a:cubicBezTo>
                  <a:cubicBezTo>
                    <a:pt x="31730" y="2544"/>
                    <a:pt x="33019" y="2872"/>
                    <a:pt x="34308" y="2872"/>
                  </a:cubicBezTo>
                  <a:cubicBezTo>
                    <a:pt x="34362" y="2872"/>
                    <a:pt x="34415" y="2871"/>
                    <a:pt x="34468" y="2870"/>
                  </a:cubicBezTo>
                  <a:cubicBezTo>
                    <a:pt x="35358" y="2870"/>
                    <a:pt x="35345" y="1176"/>
                    <a:pt x="34511" y="1176"/>
                  </a:cubicBezTo>
                  <a:cubicBezTo>
                    <a:pt x="34497" y="1176"/>
                    <a:pt x="34483" y="1176"/>
                    <a:pt x="34468" y="1177"/>
                  </a:cubicBezTo>
                  <a:cubicBezTo>
                    <a:pt x="34175" y="1201"/>
                    <a:pt x="33881" y="1211"/>
                    <a:pt x="33588" y="1211"/>
                  </a:cubicBezTo>
                  <a:cubicBezTo>
                    <a:pt x="31313" y="1211"/>
                    <a:pt x="29038" y="587"/>
                    <a:pt x="26763" y="535"/>
                  </a:cubicBezTo>
                  <a:cubicBezTo>
                    <a:pt x="25508" y="506"/>
                    <a:pt x="24253" y="127"/>
                    <a:pt x="22998" y="39"/>
                  </a:cubicBezTo>
                  <a:cubicBezTo>
                    <a:pt x="22512" y="10"/>
                    <a:pt x="22019" y="0"/>
                    <a:pt x="215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08" name="Google Shape;608;p23"/>
            <p:cNvSpPr/>
            <p:nvPr/>
          </p:nvSpPr>
          <p:spPr>
            <a:xfrm>
              <a:off x="2465650" y="1677525"/>
              <a:ext cx="858050" cy="41800"/>
            </a:xfrm>
            <a:custGeom>
              <a:avLst/>
              <a:gdLst/>
              <a:ahLst/>
              <a:cxnLst/>
              <a:rect l="l" t="t" r="r" b="b"/>
              <a:pathLst>
                <a:path w="34322" h="1672" extrusionOk="0">
                  <a:moveTo>
                    <a:pt x="18410" y="1"/>
                  </a:moveTo>
                  <a:cubicBezTo>
                    <a:pt x="18024" y="1"/>
                    <a:pt x="17636" y="2"/>
                    <a:pt x="17249" y="6"/>
                  </a:cubicBezTo>
                  <a:cubicBezTo>
                    <a:pt x="14505" y="36"/>
                    <a:pt x="11791" y="36"/>
                    <a:pt x="9077" y="182"/>
                  </a:cubicBezTo>
                  <a:cubicBezTo>
                    <a:pt x="6100" y="328"/>
                    <a:pt x="3152" y="707"/>
                    <a:pt x="205" y="911"/>
                  </a:cubicBezTo>
                  <a:cubicBezTo>
                    <a:pt x="0" y="911"/>
                    <a:pt x="0" y="1261"/>
                    <a:pt x="205" y="1291"/>
                  </a:cubicBezTo>
                  <a:lnTo>
                    <a:pt x="175" y="1261"/>
                  </a:lnTo>
                  <a:lnTo>
                    <a:pt x="175" y="1261"/>
                  </a:lnTo>
                  <a:cubicBezTo>
                    <a:pt x="1531" y="1315"/>
                    <a:pt x="2862" y="1440"/>
                    <a:pt x="4235" y="1440"/>
                  </a:cubicBezTo>
                  <a:cubicBezTo>
                    <a:pt x="4370" y="1440"/>
                    <a:pt x="4505" y="1439"/>
                    <a:pt x="4641" y="1437"/>
                  </a:cubicBezTo>
                  <a:cubicBezTo>
                    <a:pt x="6042" y="1407"/>
                    <a:pt x="7442" y="1320"/>
                    <a:pt x="8843" y="1291"/>
                  </a:cubicBezTo>
                  <a:cubicBezTo>
                    <a:pt x="10244" y="1232"/>
                    <a:pt x="11645" y="1218"/>
                    <a:pt x="13042" y="1218"/>
                  </a:cubicBezTo>
                  <a:cubicBezTo>
                    <a:pt x="14440" y="1218"/>
                    <a:pt x="15833" y="1232"/>
                    <a:pt x="17220" y="1232"/>
                  </a:cubicBezTo>
                  <a:cubicBezTo>
                    <a:pt x="19875" y="1232"/>
                    <a:pt x="22502" y="1378"/>
                    <a:pt x="25158" y="1378"/>
                  </a:cubicBezTo>
                  <a:lnTo>
                    <a:pt x="29536" y="1378"/>
                  </a:lnTo>
                  <a:cubicBezTo>
                    <a:pt x="29983" y="1378"/>
                    <a:pt x="30431" y="1352"/>
                    <a:pt x="30870" y="1352"/>
                  </a:cubicBezTo>
                  <a:cubicBezTo>
                    <a:pt x="31089" y="1352"/>
                    <a:pt x="31306" y="1359"/>
                    <a:pt x="31520" y="1378"/>
                  </a:cubicBezTo>
                  <a:cubicBezTo>
                    <a:pt x="32162" y="1407"/>
                    <a:pt x="32863" y="1641"/>
                    <a:pt x="33534" y="1670"/>
                  </a:cubicBezTo>
                  <a:cubicBezTo>
                    <a:pt x="33549" y="1671"/>
                    <a:pt x="33564" y="1672"/>
                    <a:pt x="33579" y="1672"/>
                  </a:cubicBezTo>
                  <a:cubicBezTo>
                    <a:pt x="34322" y="1672"/>
                    <a:pt x="34307" y="240"/>
                    <a:pt x="33534" y="240"/>
                  </a:cubicBezTo>
                  <a:cubicBezTo>
                    <a:pt x="32308" y="240"/>
                    <a:pt x="31082" y="62"/>
                    <a:pt x="29809" y="62"/>
                  </a:cubicBezTo>
                  <a:cubicBezTo>
                    <a:pt x="29718" y="62"/>
                    <a:pt x="29627" y="63"/>
                    <a:pt x="29536" y="65"/>
                  </a:cubicBezTo>
                  <a:lnTo>
                    <a:pt x="25391" y="65"/>
                  </a:lnTo>
                  <a:cubicBezTo>
                    <a:pt x="23040" y="65"/>
                    <a:pt x="20731" y="1"/>
                    <a:pt x="184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09" name="Google Shape;609;p23"/>
            <p:cNvSpPr/>
            <p:nvPr/>
          </p:nvSpPr>
          <p:spPr>
            <a:xfrm>
              <a:off x="2461275" y="1595975"/>
              <a:ext cx="869550" cy="44525"/>
            </a:xfrm>
            <a:custGeom>
              <a:avLst/>
              <a:gdLst/>
              <a:ahLst/>
              <a:cxnLst/>
              <a:rect l="l" t="t" r="r" b="b"/>
              <a:pathLst>
                <a:path w="34782" h="1781" extrusionOk="0">
                  <a:moveTo>
                    <a:pt x="28756" y="1"/>
                  </a:moveTo>
                  <a:cubicBezTo>
                    <a:pt x="28433" y="1"/>
                    <a:pt x="28109" y="18"/>
                    <a:pt x="27784" y="58"/>
                  </a:cubicBezTo>
                  <a:cubicBezTo>
                    <a:pt x="26354" y="204"/>
                    <a:pt x="24924" y="233"/>
                    <a:pt x="23494" y="233"/>
                  </a:cubicBezTo>
                  <a:cubicBezTo>
                    <a:pt x="23325" y="236"/>
                    <a:pt x="23155" y="238"/>
                    <a:pt x="22987" y="238"/>
                  </a:cubicBezTo>
                  <a:cubicBezTo>
                    <a:pt x="21614" y="238"/>
                    <a:pt x="20260" y="142"/>
                    <a:pt x="18883" y="116"/>
                  </a:cubicBezTo>
                  <a:cubicBezTo>
                    <a:pt x="18561" y="107"/>
                    <a:pt x="18239" y="103"/>
                    <a:pt x="17917" y="103"/>
                  </a:cubicBezTo>
                  <a:cubicBezTo>
                    <a:pt x="15111" y="103"/>
                    <a:pt x="12286" y="411"/>
                    <a:pt x="9485" y="438"/>
                  </a:cubicBezTo>
                  <a:cubicBezTo>
                    <a:pt x="7997" y="438"/>
                    <a:pt x="6479" y="438"/>
                    <a:pt x="4991" y="525"/>
                  </a:cubicBezTo>
                  <a:cubicBezTo>
                    <a:pt x="3386" y="613"/>
                    <a:pt x="1839" y="1021"/>
                    <a:pt x="263" y="1255"/>
                  </a:cubicBezTo>
                  <a:cubicBezTo>
                    <a:pt x="0" y="1284"/>
                    <a:pt x="0" y="1692"/>
                    <a:pt x="263" y="1722"/>
                  </a:cubicBezTo>
                  <a:lnTo>
                    <a:pt x="234" y="1692"/>
                  </a:lnTo>
                  <a:lnTo>
                    <a:pt x="234" y="1692"/>
                  </a:lnTo>
                  <a:cubicBezTo>
                    <a:pt x="620" y="1722"/>
                    <a:pt x="1003" y="1733"/>
                    <a:pt x="1385" y="1733"/>
                  </a:cubicBezTo>
                  <a:cubicBezTo>
                    <a:pt x="2528" y="1733"/>
                    <a:pt x="3656" y="1634"/>
                    <a:pt x="4816" y="1634"/>
                  </a:cubicBezTo>
                  <a:cubicBezTo>
                    <a:pt x="6333" y="1634"/>
                    <a:pt x="7938" y="1663"/>
                    <a:pt x="9485" y="1663"/>
                  </a:cubicBezTo>
                  <a:cubicBezTo>
                    <a:pt x="12217" y="1663"/>
                    <a:pt x="14927" y="1378"/>
                    <a:pt x="17634" y="1378"/>
                  </a:cubicBezTo>
                  <a:cubicBezTo>
                    <a:pt x="18050" y="1378"/>
                    <a:pt x="18467" y="1385"/>
                    <a:pt x="18883" y="1401"/>
                  </a:cubicBezTo>
                  <a:cubicBezTo>
                    <a:pt x="20634" y="1453"/>
                    <a:pt x="22396" y="1527"/>
                    <a:pt x="24162" y="1527"/>
                  </a:cubicBezTo>
                  <a:cubicBezTo>
                    <a:pt x="25339" y="1527"/>
                    <a:pt x="26518" y="1494"/>
                    <a:pt x="27697" y="1401"/>
                  </a:cubicBezTo>
                  <a:cubicBezTo>
                    <a:pt x="28193" y="1346"/>
                    <a:pt x="28696" y="1316"/>
                    <a:pt x="29202" y="1316"/>
                  </a:cubicBezTo>
                  <a:cubicBezTo>
                    <a:pt x="29767" y="1316"/>
                    <a:pt x="30337" y="1353"/>
                    <a:pt x="30907" y="1430"/>
                  </a:cubicBezTo>
                  <a:cubicBezTo>
                    <a:pt x="31929" y="1634"/>
                    <a:pt x="32979" y="1751"/>
                    <a:pt x="34030" y="1780"/>
                  </a:cubicBezTo>
                  <a:cubicBezTo>
                    <a:pt x="34781" y="1780"/>
                    <a:pt x="34760" y="408"/>
                    <a:pt x="34052" y="408"/>
                  </a:cubicBezTo>
                  <a:cubicBezTo>
                    <a:pt x="34045" y="408"/>
                    <a:pt x="34038" y="408"/>
                    <a:pt x="34030" y="408"/>
                  </a:cubicBezTo>
                  <a:cubicBezTo>
                    <a:pt x="33874" y="417"/>
                    <a:pt x="33719" y="421"/>
                    <a:pt x="33563" y="421"/>
                  </a:cubicBezTo>
                  <a:cubicBezTo>
                    <a:pt x="31967" y="421"/>
                    <a:pt x="30369" y="1"/>
                    <a:pt x="287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0" name="Google Shape;610;p23"/>
            <p:cNvSpPr/>
            <p:nvPr/>
          </p:nvSpPr>
          <p:spPr>
            <a:xfrm>
              <a:off x="2476600" y="1519275"/>
              <a:ext cx="880675" cy="52375"/>
            </a:xfrm>
            <a:custGeom>
              <a:avLst/>
              <a:gdLst/>
              <a:ahLst/>
              <a:cxnLst/>
              <a:rect l="l" t="t" r="r" b="b"/>
              <a:pathLst>
                <a:path w="35227" h="2095" extrusionOk="0">
                  <a:moveTo>
                    <a:pt x="23244" y="1"/>
                  </a:moveTo>
                  <a:cubicBezTo>
                    <a:pt x="23162" y="1"/>
                    <a:pt x="23080" y="2"/>
                    <a:pt x="22998" y="3"/>
                  </a:cubicBezTo>
                  <a:cubicBezTo>
                    <a:pt x="21422" y="3"/>
                    <a:pt x="19846" y="149"/>
                    <a:pt x="18270" y="149"/>
                  </a:cubicBezTo>
                  <a:cubicBezTo>
                    <a:pt x="18192" y="148"/>
                    <a:pt x="18115" y="148"/>
                    <a:pt x="18037" y="148"/>
                  </a:cubicBezTo>
                  <a:cubicBezTo>
                    <a:pt x="15082" y="148"/>
                    <a:pt x="12181" y="676"/>
                    <a:pt x="9252" y="733"/>
                  </a:cubicBezTo>
                  <a:cubicBezTo>
                    <a:pt x="7705" y="762"/>
                    <a:pt x="6187" y="733"/>
                    <a:pt x="4640" y="820"/>
                  </a:cubicBezTo>
                  <a:cubicBezTo>
                    <a:pt x="3911" y="850"/>
                    <a:pt x="3152" y="820"/>
                    <a:pt x="2422" y="908"/>
                  </a:cubicBezTo>
                  <a:cubicBezTo>
                    <a:pt x="1664" y="996"/>
                    <a:pt x="992" y="1229"/>
                    <a:pt x="263" y="1317"/>
                  </a:cubicBezTo>
                  <a:cubicBezTo>
                    <a:pt x="0" y="1346"/>
                    <a:pt x="0" y="1725"/>
                    <a:pt x="263" y="1784"/>
                  </a:cubicBezTo>
                  <a:lnTo>
                    <a:pt x="292" y="1784"/>
                  </a:lnTo>
                  <a:cubicBezTo>
                    <a:pt x="1908" y="1998"/>
                    <a:pt x="3572" y="2045"/>
                    <a:pt x="5239" y="2045"/>
                  </a:cubicBezTo>
                  <a:cubicBezTo>
                    <a:pt x="6522" y="2045"/>
                    <a:pt x="7808" y="2017"/>
                    <a:pt x="9077" y="2017"/>
                  </a:cubicBezTo>
                  <a:cubicBezTo>
                    <a:pt x="11988" y="1989"/>
                    <a:pt x="14873" y="1487"/>
                    <a:pt x="17807" y="1487"/>
                  </a:cubicBezTo>
                  <a:cubicBezTo>
                    <a:pt x="17961" y="1487"/>
                    <a:pt x="18115" y="1489"/>
                    <a:pt x="18270" y="1492"/>
                  </a:cubicBezTo>
                  <a:cubicBezTo>
                    <a:pt x="18387" y="1494"/>
                    <a:pt x="18503" y="1495"/>
                    <a:pt x="18620" y="1495"/>
                  </a:cubicBezTo>
                  <a:cubicBezTo>
                    <a:pt x="20021" y="1495"/>
                    <a:pt x="21420" y="1346"/>
                    <a:pt x="22794" y="1346"/>
                  </a:cubicBezTo>
                  <a:cubicBezTo>
                    <a:pt x="24224" y="1346"/>
                    <a:pt x="25595" y="1579"/>
                    <a:pt x="27026" y="1579"/>
                  </a:cubicBezTo>
                  <a:cubicBezTo>
                    <a:pt x="28339" y="1579"/>
                    <a:pt x="29623" y="1871"/>
                    <a:pt x="30936" y="1988"/>
                  </a:cubicBezTo>
                  <a:cubicBezTo>
                    <a:pt x="31054" y="1999"/>
                    <a:pt x="31170" y="2002"/>
                    <a:pt x="31283" y="2002"/>
                  </a:cubicBezTo>
                  <a:cubicBezTo>
                    <a:pt x="31563" y="2002"/>
                    <a:pt x="31833" y="1979"/>
                    <a:pt x="32107" y="1979"/>
                  </a:cubicBezTo>
                  <a:cubicBezTo>
                    <a:pt x="32324" y="1979"/>
                    <a:pt x="32544" y="1994"/>
                    <a:pt x="32775" y="2046"/>
                  </a:cubicBezTo>
                  <a:cubicBezTo>
                    <a:pt x="33117" y="2080"/>
                    <a:pt x="33449" y="2095"/>
                    <a:pt x="33782" y="2095"/>
                  </a:cubicBezTo>
                  <a:cubicBezTo>
                    <a:pt x="34018" y="2095"/>
                    <a:pt x="34255" y="2088"/>
                    <a:pt x="34497" y="2075"/>
                  </a:cubicBezTo>
                  <a:cubicBezTo>
                    <a:pt x="35227" y="2075"/>
                    <a:pt x="35227" y="733"/>
                    <a:pt x="34497" y="733"/>
                  </a:cubicBezTo>
                  <a:cubicBezTo>
                    <a:pt x="34351" y="740"/>
                    <a:pt x="34207" y="744"/>
                    <a:pt x="34064" y="744"/>
                  </a:cubicBezTo>
                  <a:cubicBezTo>
                    <a:pt x="33634" y="744"/>
                    <a:pt x="33213" y="711"/>
                    <a:pt x="32775" y="645"/>
                  </a:cubicBezTo>
                  <a:cubicBezTo>
                    <a:pt x="32614" y="609"/>
                    <a:pt x="32456" y="596"/>
                    <a:pt x="32298" y="596"/>
                  </a:cubicBezTo>
                  <a:cubicBezTo>
                    <a:pt x="31930" y="596"/>
                    <a:pt x="31567" y="666"/>
                    <a:pt x="31197" y="666"/>
                  </a:cubicBezTo>
                  <a:cubicBezTo>
                    <a:pt x="31091" y="666"/>
                    <a:pt x="30985" y="660"/>
                    <a:pt x="30878" y="645"/>
                  </a:cubicBezTo>
                  <a:cubicBezTo>
                    <a:pt x="29652" y="441"/>
                    <a:pt x="28397" y="295"/>
                    <a:pt x="27171" y="237"/>
                  </a:cubicBezTo>
                  <a:cubicBezTo>
                    <a:pt x="25853" y="209"/>
                    <a:pt x="24560" y="1"/>
                    <a:pt x="232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grpSp>
        <p:nvGrpSpPr>
          <p:cNvPr id="611" name="Google Shape;611;p23"/>
          <p:cNvGrpSpPr/>
          <p:nvPr/>
        </p:nvGrpSpPr>
        <p:grpSpPr>
          <a:xfrm>
            <a:off x="11191197" y="3082525"/>
            <a:ext cx="692663" cy="3830627"/>
            <a:chOff x="5379800" y="2555600"/>
            <a:chExt cx="236425" cy="1307500"/>
          </a:xfrm>
        </p:grpSpPr>
        <p:sp>
          <p:nvSpPr>
            <p:cNvPr id="612" name="Google Shape;612;p23"/>
            <p:cNvSpPr/>
            <p:nvPr/>
          </p:nvSpPr>
          <p:spPr>
            <a:xfrm>
              <a:off x="5379800" y="2555600"/>
              <a:ext cx="106550" cy="325250"/>
            </a:xfrm>
            <a:custGeom>
              <a:avLst/>
              <a:gdLst/>
              <a:ahLst/>
              <a:cxnLst/>
              <a:rect l="l" t="t" r="r" b="b"/>
              <a:pathLst>
                <a:path w="4262" h="13010" extrusionOk="0">
                  <a:moveTo>
                    <a:pt x="1646" y="0"/>
                  </a:moveTo>
                  <a:cubicBezTo>
                    <a:pt x="1085" y="0"/>
                    <a:pt x="528" y="322"/>
                    <a:pt x="321" y="956"/>
                  </a:cubicBezTo>
                  <a:cubicBezTo>
                    <a:pt x="88" y="1540"/>
                    <a:pt x="0" y="2182"/>
                    <a:pt x="58" y="2824"/>
                  </a:cubicBezTo>
                  <a:cubicBezTo>
                    <a:pt x="58" y="3554"/>
                    <a:pt x="175" y="4313"/>
                    <a:pt x="350" y="5013"/>
                  </a:cubicBezTo>
                  <a:cubicBezTo>
                    <a:pt x="759" y="6472"/>
                    <a:pt x="1693" y="7727"/>
                    <a:pt x="2452" y="9041"/>
                  </a:cubicBezTo>
                  <a:cubicBezTo>
                    <a:pt x="3152" y="10237"/>
                    <a:pt x="3765" y="11609"/>
                    <a:pt x="3619" y="13010"/>
                  </a:cubicBezTo>
                  <a:cubicBezTo>
                    <a:pt x="4261" y="9479"/>
                    <a:pt x="3823" y="5918"/>
                    <a:pt x="3327" y="2387"/>
                  </a:cubicBezTo>
                  <a:cubicBezTo>
                    <a:pt x="3298" y="1861"/>
                    <a:pt x="3152" y="1365"/>
                    <a:pt x="2977" y="927"/>
                  </a:cubicBezTo>
                  <a:cubicBezTo>
                    <a:pt x="2746" y="307"/>
                    <a:pt x="2195" y="0"/>
                    <a:pt x="16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3" name="Google Shape;613;p23"/>
            <p:cNvSpPr/>
            <p:nvPr/>
          </p:nvSpPr>
          <p:spPr>
            <a:xfrm>
              <a:off x="5484850" y="2738550"/>
              <a:ext cx="120425" cy="245925"/>
            </a:xfrm>
            <a:custGeom>
              <a:avLst/>
              <a:gdLst/>
              <a:ahLst/>
              <a:cxnLst/>
              <a:rect l="l" t="t" r="r" b="b"/>
              <a:pathLst>
                <a:path w="4817" h="9837" extrusionOk="0">
                  <a:moveTo>
                    <a:pt x="4087" y="1"/>
                  </a:moveTo>
                  <a:cubicBezTo>
                    <a:pt x="3766" y="1"/>
                    <a:pt x="3474" y="176"/>
                    <a:pt x="3299" y="439"/>
                  </a:cubicBezTo>
                  <a:cubicBezTo>
                    <a:pt x="2044" y="1956"/>
                    <a:pt x="1489" y="3941"/>
                    <a:pt x="993" y="5867"/>
                  </a:cubicBezTo>
                  <a:cubicBezTo>
                    <a:pt x="672" y="7151"/>
                    <a:pt x="176" y="8494"/>
                    <a:pt x="1" y="9836"/>
                  </a:cubicBezTo>
                  <a:cubicBezTo>
                    <a:pt x="1869" y="8260"/>
                    <a:pt x="2978" y="5458"/>
                    <a:pt x="4028" y="3328"/>
                  </a:cubicBezTo>
                  <a:cubicBezTo>
                    <a:pt x="4408" y="2540"/>
                    <a:pt x="4816" y="1694"/>
                    <a:pt x="4700" y="818"/>
                  </a:cubicBezTo>
                  <a:cubicBezTo>
                    <a:pt x="4641" y="439"/>
                    <a:pt x="4437" y="30"/>
                    <a:pt x="40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4" name="Google Shape;614;p23"/>
            <p:cNvSpPr/>
            <p:nvPr/>
          </p:nvSpPr>
          <p:spPr>
            <a:xfrm>
              <a:off x="5379800" y="2998700"/>
              <a:ext cx="85375" cy="238225"/>
            </a:xfrm>
            <a:custGeom>
              <a:avLst/>
              <a:gdLst/>
              <a:ahLst/>
              <a:cxnLst/>
              <a:rect l="l" t="t" r="r" b="b"/>
              <a:pathLst>
                <a:path w="3415" h="9529" extrusionOk="0">
                  <a:moveTo>
                    <a:pt x="435" y="0"/>
                  </a:moveTo>
                  <a:cubicBezTo>
                    <a:pt x="365" y="0"/>
                    <a:pt x="297" y="22"/>
                    <a:pt x="234" y="72"/>
                  </a:cubicBezTo>
                  <a:cubicBezTo>
                    <a:pt x="58" y="247"/>
                    <a:pt x="0" y="481"/>
                    <a:pt x="29" y="744"/>
                  </a:cubicBezTo>
                  <a:cubicBezTo>
                    <a:pt x="146" y="2320"/>
                    <a:pt x="584" y="3896"/>
                    <a:pt x="1255" y="5326"/>
                  </a:cubicBezTo>
                  <a:cubicBezTo>
                    <a:pt x="1926" y="6727"/>
                    <a:pt x="2831" y="8011"/>
                    <a:pt x="3269" y="9528"/>
                  </a:cubicBezTo>
                  <a:cubicBezTo>
                    <a:pt x="3415" y="6668"/>
                    <a:pt x="2627" y="3049"/>
                    <a:pt x="1109" y="539"/>
                  </a:cubicBezTo>
                  <a:cubicBezTo>
                    <a:pt x="972" y="288"/>
                    <a:pt x="691" y="0"/>
                    <a:pt x="4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5" name="Google Shape;615;p23"/>
            <p:cNvSpPr/>
            <p:nvPr/>
          </p:nvSpPr>
          <p:spPr>
            <a:xfrm>
              <a:off x="5482675" y="3168100"/>
              <a:ext cx="133550" cy="266550"/>
            </a:xfrm>
            <a:custGeom>
              <a:avLst/>
              <a:gdLst/>
              <a:ahLst/>
              <a:cxnLst/>
              <a:rect l="l" t="t" r="r" b="b"/>
              <a:pathLst>
                <a:path w="5342" h="10662" extrusionOk="0">
                  <a:moveTo>
                    <a:pt x="4710" y="0"/>
                  </a:moveTo>
                  <a:cubicBezTo>
                    <a:pt x="4489" y="0"/>
                    <a:pt x="4244" y="172"/>
                    <a:pt x="4057" y="359"/>
                  </a:cubicBezTo>
                  <a:cubicBezTo>
                    <a:pt x="2247" y="2198"/>
                    <a:pt x="1547" y="4854"/>
                    <a:pt x="905" y="7364"/>
                  </a:cubicBezTo>
                  <a:cubicBezTo>
                    <a:pt x="671" y="8298"/>
                    <a:pt x="0" y="9728"/>
                    <a:pt x="263" y="10662"/>
                  </a:cubicBezTo>
                  <a:cubicBezTo>
                    <a:pt x="1255" y="8940"/>
                    <a:pt x="2101" y="7159"/>
                    <a:pt x="3269" y="5496"/>
                  </a:cubicBezTo>
                  <a:cubicBezTo>
                    <a:pt x="3823" y="4766"/>
                    <a:pt x="4349" y="3978"/>
                    <a:pt x="4757" y="3132"/>
                  </a:cubicBezTo>
                  <a:cubicBezTo>
                    <a:pt x="5195" y="2315"/>
                    <a:pt x="5341" y="1351"/>
                    <a:pt x="5137" y="418"/>
                  </a:cubicBezTo>
                  <a:cubicBezTo>
                    <a:pt x="5108" y="301"/>
                    <a:pt x="5049" y="184"/>
                    <a:pt x="4962" y="96"/>
                  </a:cubicBezTo>
                  <a:cubicBezTo>
                    <a:pt x="4886" y="29"/>
                    <a:pt x="4800" y="0"/>
                    <a:pt x="47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6" name="Google Shape;616;p23"/>
            <p:cNvSpPr/>
            <p:nvPr/>
          </p:nvSpPr>
          <p:spPr>
            <a:xfrm>
              <a:off x="5386350" y="3444050"/>
              <a:ext cx="75175" cy="237950"/>
            </a:xfrm>
            <a:custGeom>
              <a:avLst/>
              <a:gdLst/>
              <a:ahLst/>
              <a:cxnLst/>
              <a:rect l="l" t="t" r="r" b="b"/>
              <a:pathLst>
                <a:path w="3007" h="9518" extrusionOk="0">
                  <a:moveTo>
                    <a:pt x="875" y="1"/>
                  </a:moveTo>
                  <a:cubicBezTo>
                    <a:pt x="738" y="1"/>
                    <a:pt x="599" y="30"/>
                    <a:pt x="468" y="90"/>
                  </a:cubicBezTo>
                  <a:cubicBezTo>
                    <a:pt x="59" y="324"/>
                    <a:pt x="1" y="908"/>
                    <a:pt x="1" y="1404"/>
                  </a:cubicBezTo>
                  <a:cubicBezTo>
                    <a:pt x="59" y="3418"/>
                    <a:pt x="643" y="5402"/>
                    <a:pt x="1693" y="7124"/>
                  </a:cubicBezTo>
                  <a:cubicBezTo>
                    <a:pt x="2075" y="7743"/>
                    <a:pt x="2514" y="8343"/>
                    <a:pt x="2821" y="9035"/>
                  </a:cubicBezTo>
                  <a:lnTo>
                    <a:pt x="2821" y="9035"/>
                  </a:lnTo>
                  <a:cubicBezTo>
                    <a:pt x="2008" y="6606"/>
                    <a:pt x="2786" y="3837"/>
                    <a:pt x="2102" y="1375"/>
                  </a:cubicBezTo>
                  <a:cubicBezTo>
                    <a:pt x="2044" y="966"/>
                    <a:pt x="1839" y="587"/>
                    <a:pt x="1577" y="295"/>
                  </a:cubicBezTo>
                  <a:cubicBezTo>
                    <a:pt x="1386" y="104"/>
                    <a:pt x="1133" y="1"/>
                    <a:pt x="875" y="1"/>
                  </a:cubicBezTo>
                  <a:close/>
                  <a:moveTo>
                    <a:pt x="2821" y="9035"/>
                  </a:moveTo>
                  <a:lnTo>
                    <a:pt x="2821" y="9035"/>
                  </a:lnTo>
                  <a:cubicBezTo>
                    <a:pt x="2876" y="9197"/>
                    <a:pt x="2937" y="9358"/>
                    <a:pt x="3007" y="9517"/>
                  </a:cubicBezTo>
                  <a:cubicBezTo>
                    <a:pt x="2953" y="9351"/>
                    <a:pt x="2891" y="9191"/>
                    <a:pt x="2821" y="9035"/>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7" name="Google Shape;617;p23"/>
            <p:cNvSpPr/>
            <p:nvPr/>
          </p:nvSpPr>
          <p:spPr>
            <a:xfrm>
              <a:off x="5458600" y="2859200"/>
              <a:ext cx="26275" cy="1003900"/>
            </a:xfrm>
            <a:custGeom>
              <a:avLst/>
              <a:gdLst/>
              <a:ahLst/>
              <a:cxnLst/>
              <a:rect l="l" t="t" r="r" b="b"/>
              <a:pathLst>
                <a:path w="1051" h="40156" extrusionOk="0">
                  <a:moveTo>
                    <a:pt x="628" y="1"/>
                  </a:moveTo>
                  <a:cubicBezTo>
                    <a:pt x="584" y="1"/>
                    <a:pt x="539" y="24"/>
                    <a:pt x="525" y="78"/>
                  </a:cubicBezTo>
                  <a:lnTo>
                    <a:pt x="555" y="78"/>
                  </a:lnTo>
                  <a:cubicBezTo>
                    <a:pt x="175" y="1596"/>
                    <a:pt x="263" y="3288"/>
                    <a:pt x="175" y="4835"/>
                  </a:cubicBezTo>
                  <a:cubicBezTo>
                    <a:pt x="117" y="6557"/>
                    <a:pt x="58" y="8250"/>
                    <a:pt x="58" y="9943"/>
                  </a:cubicBezTo>
                  <a:cubicBezTo>
                    <a:pt x="0" y="13357"/>
                    <a:pt x="58" y="16743"/>
                    <a:pt x="58" y="20128"/>
                  </a:cubicBezTo>
                  <a:cubicBezTo>
                    <a:pt x="58" y="23543"/>
                    <a:pt x="88" y="26841"/>
                    <a:pt x="117" y="30226"/>
                  </a:cubicBezTo>
                  <a:cubicBezTo>
                    <a:pt x="117" y="31890"/>
                    <a:pt x="204" y="33583"/>
                    <a:pt x="234" y="35246"/>
                  </a:cubicBezTo>
                  <a:cubicBezTo>
                    <a:pt x="263" y="36822"/>
                    <a:pt x="175" y="38457"/>
                    <a:pt x="409" y="40003"/>
                  </a:cubicBezTo>
                  <a:cubicBezTo>
                    <a:pt x="433" y="40111"/>
                    <a:pt x="506" y="40155"/>
                    <a:pt x="586" y="40155"/>
                  </a:cubicBezTo>
                  <a:cubicBezTo>
                    <a:pt x="701" y="40155"/>
                    <a:pt x="829" y="40065"/>
                    <a:pt x="846" y="39945"/>
                  </a:cubicBezTo>
                  <a:cubicBezTo>
                    <a:pt x="1051" y="38281"/>
                    <a:pt x="934" y="36559"/>
                    <a:pt x="934" y="34896"/>
                  </a:cubicBezTo>
                  <a:cubicBezTo>
                    <a:pt x="934" y="33232"/>
                    <a:pt x="963" y="31540"/>
                    <a:pt x="934" y="29847"/>
                  </a:cubicBezTo>
                  <a:cubicBezTo>
                    <a:pt x="876" y="26607"/>
                    <a:pt x="846" y="23368"/>
                    <a:pt x="817" y="20128"/>
                  </a:cubicBezTo>
                  <a:cubicBezTo>
                    <a:pt x="759" y="16918"/>
                    <a:pt x="700" y="13591"/>
                    <a:pt x="671" y="10322"/>
                  </a:cubicBezTo>
                  <a:cubicBezTo>
                    <a:pt x="671" y="8629"/>
                    <a:pt x="642" y="6907"/>
                    <a:pt x="671" y="5185"/>
                  </a:cubicBezTo>
                  <a:cubicBezTo>
                    <a:pt x="700" y="3493"/>
                    <a:pt x="905" y="1741"/>
                    <a:pt x="730" y="78"/>
                  </a:cubicBezTo>
                  <a:cubicBezTo>
                    <a:pt x="730" y="31"/>
                    <a:pt x="679" y="1"/>
                    <a:pt x="62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8" name="Google Shape;618;p23"/>
            <p:cNvSpPr/>
            <p:nvPr/>
          </p:nvSpPr>
          <p:spPr>
            <a:xfrm>
              <a:off x="5468800" y="2962325"/>
              <a:ext cx="32525" cy="84825"/>
            </a:xfrm>
            <a:custGeom>
              <a:avLst/>
              <a:gdLst/>
              <a:ahLst/>
              <a:cxnLst/>
              <a:rect l="l" t="t" r="r" b="b"/>
              <a:pathLst>
                <a:path w="1301" h="3393" extrusionOk="0">
                  <a:moveTo>
                    <a:pt x="1134" y="0"/>
                  </a:moveTo>
                  <a:cubicBezTo>
                    <a:pt x="1107" y="0"/>
                    <a:pt x="1078" y="12"/>
                    <a:pt x="1051" y="39"/>
                  </a:cubicBezTo>
                  <a:cubicBezTo>
                    <a:pt x="351" y="1002"/>
                    <a:pt x="1" y="2140"/>
                    <a:pt x="88" y="3337"/>
                  </a:cubicBezTo>
                  <a:cubicBezTo>
                    <a:pt x="88" y="3369"/>
                    <a:pt x="123" y="3392"/>
                    <a:pt x="155" y="3392"/>
                  </a:cubicBezTo>
                  <a:cubicBezTo>
                    <a:pt x="181" y="3392"/>
                    <a:pt x="205" y="3376"/>
                    <a:pt x="205" y="3337"/>
                  </a:cubicBezTo>
                  <a:cubicBezTo>
                    <a:pt x="292" y="2811"/>
                    <a:pt x="409" y="2315"/>
                    <a:pt x="555" y="1819"/>
                  </a:cubicBezTo>
                  <a:cubicBezTo>
                    <a:pt x="759" y="1265"/>
                    <a:pt x="1022" y="739"/>
                    <a:pt x="1256" y="214"/>
                  </a:cubicBezTo>
                  <a:cubicBezTo>
                    <a:pt x="1300" y="124"/>
                    <a:pt x="1225" y="0"/>
                    <a:pt x="11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9" name="Google Shape;619;p23"/>
            <p:cNvSpPr/>
            <p:nvPr/>
          </p:nvSpPr>
          <p:spPr>
            <a:xfrm>
              <a:off x="5463700" y="3405650"/>
              <a:ext cx="39050" cy="79600"/>
            </a:xfrm>
            <a:custGeom>
              <a:avLst/>
              <a:gdLst/>
              <a:ahLst/>
              <a:cxnLst/>
              <a:rect l="l" t="t" r="r" b="b"/>
              <a:pathLst>
                <a:path w="1562" h="3184" extrusionOk="0">
                  <a:moveTo>
                    <a:pt x="1329" y="0"/>
                  </a:moveTo>
                  <a:cubicBezTo>
                    <a:pt x="1305" y="0"/>
                    <a:pt x="1280" y="7"/>
                    <a:pt x="1255" y="21"/>
                  </a:cubicBezTo>
                  <a:cubicBezTo>
                    <a:pt x="380" y="605"/>
                    <a:pt x="0" y="2064"/>
                    <a:pt x="205" y="3057"/>
                  </a:cubicBezTo>
                  <a:cubicBezTo>
                    <a:pt x="217" y="3144"/>
                    <a:pt x="284" y="3184"/>
                    <a:pt x="355" y="3184"/>
                  </a:cubicBezTo>
                  <a:cubicBezTo>
                    <a:pt x="451" y="3184"/>
                    <a:pt x="555" y="3115"/>
                    <a:pt x="555" y="2998"/>
                  </a:cubicBezTo>
                  <a:cubicBezTo>
                    <a:pt x="555" y="2502"/>
                    <a:pt x="613" y="2006"/>
                    <a:pt x="759" y="1539"/>
                  </a:cubicBezTo>
                  <a:cubicBezTo>
                    <a:pt x="963" y="1101"/>
                    <a:pt x="1226" y="663"/>
                    <a:pt x="1489" y="284"/>
                  </a:cubicBezTo>
                  <a:cubicBezTo>
                    <a:pt x="1562" y="162"/>
                    <a:pt x="1452" y="0"/>
                    <a:pt x="13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grpSp>
        <p:nvGrpSpPr>
          <p:cNvPr id="620" name="Google Shape;620;p23"/>
          <p:cNvGrpSpPr/>
          <p:nvPr/>
        </p:nvGrpSpPr>
        <p:grpSpPr>
          <a:xfrm>
            <a:off x="10470775" y="2855398"/>
            <a:ext cx="761072" cy="4104191"/>
            <a:chOff x="5133900" y="2478075"/>
            <a:chExt cx="259775" cy="1400875"/>
          </a:xfrm>
        </p:grpSpPr>
        <p:sp>
          <p:nvSpPr>
            <p:cNvPr id="621" name="Google Shape;621;p23"/>
            <p:cNvSpPr/>
            <p:nvPr/>
          </p:nvSpPr>
          <p:spPr>
            <a:xfrm>
              <a:off x="5133900" y="2647800"/>
              <a:ext cx="102600" cy="175450"/>
            </a:xfrm>
            <a:custGeom>
              <a:avLst/>
              <a:gdLst/>
              <a:ahLst/>
              <a:cxnLst/>
              <a:rect l="l" t="t" r="r" b="b"/>
              <a:pathLst>
                <a:path w="4104" h="7018" extrusionOk="0">
                  <a:moveTo>
                    <a:pt x="828" y="1"/>
                  </a:moveTo>
                  <a:cubicBezTo>
                    <a:pt x="787" y="1"/>
                    <a:pt x="744" y="4"/>
                    <a:pt x="701" y="12"/>
                  </a:cubicBezTo>
                  <a:cubicBezTo>
                    <a:pt x="351" y="99"/>
                    <a:pt x="88" y="391"/>
                    <a:pt x="59" y="771"/>
                  </a:cubicBezTo>
                  <a:cubicBezTo>
                    <a:pt x="1" y="1121"/>
                    <a:pt x="59" y="1471"/>
                    <a:pt x="176" y="1821"/>
                  </a:cubicBezTo>
                  <a:cubicBezTo>
                    <a:pt x="643" y="3368"/>
                    <a:pt x="1401" y="5294"/>
                    <a:pt x="2627" y="6462"/>
                  </a:cubicBezTo>
                  <a:cubicBezTo>
                    <a:pt x="3026" y="6855"/>
                    <a:pt x="3287" y="7018"/>
                    <a:pt x="3447" y="7018"/>
                  </a:cubicBezTo>
                  <a:cubicBezTo>
                    <a:pt x="4104" y="7018"/>
                    <a:pt x="3037" y="4254"/>
                    <a:pt x="2802" y="3456"/>
                  </a:cubicBezTo>
                  <a:cubicBezTo>
                    <a:pt x="2598" y="2551"/>
                    <a:pt x="2277" y="1675"/>
                    <a:pt x="1839" y="829"/>
                  </a:cubicBezTo>
                  <a:cubicBezTo>
                    <a:pt x="1626" y="403"/>
                    <a:pt x="1267" y="1"/>
                    <a:pt x="82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2" name="Google Shape;622;p23"/>
            <p:cNvSpPr/>
            <p:nvPr/>
          </p:nvSpPr>
          <p:spPr>
            <a:xfrm>
              <a:off x="5185700" y="2478075"/>
              <a:ext cx="59850" cy="225475"/>
            </a:xfrm>
            <a:custGeom>
              <a:avLst/>
              <a:gdLst/>
              <a:ahLst/>
              <a:cxnLst/>
              <a:rect l="l" t="t" r="r" b="b"/>
              <a:pathLst>
                <a:path w="2394" h="9019" extrusionOk="0">
                  <a:moveTo>
                    <a:pt x="1285" y="1"/>
                  </a:moveTo>
                  <a:cubicBezTo>
                    <a:pt x="1051" y="30"/>
                    <a:pt x="818" y="176"/>
                    <a:pt x="672" y="409"/>
                  </a:cubicBezTo>
                  <a:cubicBezTo>
                    <a:pt x="1" y="1314"/>
                    <a:pt x="59" y="2598"/>
                    <a:pt x="176" y="3736"/>
                  </a:cubicBezTo>
                  <a:cubicBezTo>
                    <a:pt x="351" y="5458"/>
                    <a:pt x="409" y="7414"/>
                    <a:pt x="1081" y="9019"/>
                  </a:cubicBezTo>
                  <a:cubicBezTo>
                    <a:pt x="2248" y="7326"/>
                    <a:pt x="2394" y="3036"/>
                    <a:pt x="2102" y="1051"/>
                  </a:cubicBezTo>
                  <a:cubicBezTo>
                    <a:pt x="2015" y="555"/>
                    <a:pt x="1781" y="1"/>
                    <a:pt x="12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3" name="Google Shape;623;p23"/>
            <p:cNvSpPr/>
            <p:nvPr/>
          </p:nvSpPr>
          <p:spPr>
            <a:xfrm>
              <a:off x="5237500" y="2541875"/>
              <a:ext cx="76650" cy="250700"/>
            </a:xfrm>
            <a:custGeom>
              <a:avLst/>
              <a:gdLst/>
              <a:ahLst/>
              <a:cxnLst/>
              <a:rect l="l" t="t" r="r" b="b"/>
              <a:pathLst>
                <a:path w="3066" h="10028" extrusionOk="0">
                  <a:moveTo>
                    <a:pt x="2441" y="1"/>
                  </a:moveTo>
                  <a:cubicBezTo>
                    <a:pt x="2245" y="1"/>
                    <a:pt x="2035" y="184"/>
                    <a:pt x="1898" y="367"/>
                  </a:cubicBezTo>
                  <a:cubicBezTo>
                    <a:pt x="993" y="1651"/>
                    <a:pt x="672" y="3286"/>
                    <a:pt x="439" y="4862"/>
                  </a:cubicBezTo>
                  <a:cubicBezTo>
                    <a:pt x="147" y="6584"/>
                    <a:pt x="1" y="8306"/>
                    <a:pt x="1" y="10028"/>
                  </a:cubicBezTo>
                  <a:cubicBezTo>
                    <a:pt x="1227" y="7897"/>
                    <a:pt x="1898" y="5095"/>
                    <a:pt x="2598" y="2731"/>
                  </a:cubicBezTo>
                  <a:cubicBezTo>
                    <a:pt x="2832" y="1943"/>
                    <a:pt x="3065" y="1038"/>
                    <a:pt x="2744" y="280"/>
                  </a:cubicBezTo>
                  <a:cubicBezTo>
                    <a:pt x="2715" y="192"/>
                    <a:pt x="2657" y="105"/>
                    <a:pt x="2598" y="46"/>
                  </a:cubicBezTo>
                  <a:cubicBezTo>
                    <a:pt x="2548" y="15"/>
                    <a:pt x="2495" y="1"/>
                    <a:pt x="24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4" name="Google Shape;624;p23"/>
            <p:cNvSpPr/>
            <p:nvPr/>
          </p:nvSpPr>
          <p:spPr>
            <a:xfrm>
              <a:off x="5268150" y="2833225"/>
              <a:ext cx="62050" cy="241725"/>
            </a:xfrm>
            <a:custGeom>
              <a:avLst/>
              <a:gdLst/>
              <a:ahLst/>
              <a:cxnLst/>
              <a:rect l="l" t="t" r="r" b="b"/>
              <a:pathLst>
                <a:path w="2482" h="9669" extrusionOk="0">
                  <a:moveTo>
                    <a:pt x="1927" y="1"/>
                  </a:moveTo>
                  <a:cubicBezTo>
                    <a:pt x="1782" y="1"/>
                    <a:pt x="1640" y="61"/>
                    <a:pt x="1518" y="183"/>
                  </a:cubicBezTo>
                  <a:cubicBezTo>
                    <a:pt x="468" y="1000"/>
                    <a:pt x="351" y="2489"/>
                    <a:pt x="293" y="3831"/>
                  </a:cubicBezTo>
                  <a:cubicBezTo>
                    <a:pt x="293" y="5757"/>
                    <a:pt x="1" y="7742"/>
                    <a:pt x="59" y="9668"/>
                  </a:cubicBezTo>
                  <a:cubicBezTo>
                    <a:pt x="730" y="7508"/>
                    <a:pt x="1343" y="5320"/>
                    <a:pt x="1985" y="3160"/>
                  </a:cubicBezTo>
                  <a:cubicBezTo>
                    <a:pt x="2248" y="2284"/>
                    <a:pt x="2481" y="1409"/>
                    <a:pt x="2365" y="533"/>
                  </a:cubicBezTo>
                  <a:cubicBezTo>
                    <a:pt x="2335" y="329"/>
                    <a:pt x="2248" y="95"/>
                    <a:pt x="2014" y="8"/>
                  </a:cubicBezTo>
                  <a:cubicBezTo>
                    <a:pt x="1985" y="3"/>
                    <a:pt x="1956" y="1"/>
                    <a:pt x="192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5" name="Google Shape;625;p23"/>
            <p:cNvSpPr/>
            <p:nvPr/>
          </p:nvSpPr>
          <p:spPr>
            <a:xfrm>
              <a:off x="5171125" y="3007400"/>
              <a:ext cx="92675" cy="147075"/>
            </a:xfrm>
            <a:custGeom>
              <a:avLst/>
              <a:gdLst/>
              <a:ahLst/>
              <a:cxnLst/>
              <a:rect l="l" t="t" r="r" b="b"/>
              <a:pathLst>
                <a:path w="3707" h="5883" extrusionOk="0">
                  <a:moveTo>
                    <a:pt x="1242" y="1"/>
                  </a:moveTo>
                  <a:cubicBezTo>
                    <a:pt x="1109" y="1"/>
                    <a:pt x="975" y="24"/>
                    <a:pt x="846" y="75"/>
                  </a:cubicBezTo>
                  <a:cubicBezTo>
                    <a:pt x="0" y="454"/>
                    <a:pt x="3444" y="5357"/>
                    <a:pt x="3707" y="5882"/>
                  </a:cubicBezTo>
                  <a:cubicBezTo>
                    <a:pt x="3240" y="4686"/>
                    <a:pt x="2889" y="3431"/>
                    <a:pt x="2714" y="2147"/>
                  </a:cubicBezTo>
                  <a:cubicBezTo>
                    <a:pt x="2685" y="1621"/>
                    <a:pt x="2510" y="1067"/>
                    <a:pt x="2247" y="600"/>
                  </a:cubicBezTo>
                  <a:cubicBezTo>
                    <a:pt x="2049" y="225"/>
                    <a:pt x="1651" y="1"/>
                    <a:pt x="124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6" name="Google Shape;626;p23"/>
            <p:cNvSpPr/>
            <p:nvPr/>
          </p:nvSpPr>
          <p:spPr>
            <a:xfrm>
              <a:off x="5283475" y="3176275"/>
              <a:ext cx="97800" cy="339375"/>
            </a:xfrm>
            <a:custGeom>
              <a:avLst/>
              <a:gdLst/>
              <a:ahLst/>
              <a:cxnLst/>
              <a:rect l="l" t="t" r="r" b="b"/>
              <a:pathLst>
                <a:path w="3912" h="13575" extrusionOk="0">
                  <a:moveTo>
                    <a:pt x="2975" y="1"/>
                  </a:moveTo>
                  <a:cubicBezTo>
                    <a:pt x="2671" y="1"/>
                    <a:pt x="2375" y="279"/>
                    <a:pt x="2189" y="557"/>
                  </a:cubicBezTo>
                  <a:cubicBezTo>
                    <a:pt x="1343" y="1812"/>
                    <a:pt x="1197" y="3359"/>
                    <a:pt x="1051" y="4848"/>
                  </a:cubicBezTo>
                  <a:cubicBezTo>
                    <a:pt x="905" y="6424"/>
                    <a:pt x="759" y="8000"/>
                    <a:pt x="613" y="9576"/>
                  </a:cubicBezTo>
                  <a:cubicBezTo>
                    <a:pt x="497" y="10743"/>
                    <a:pt x="1" y="12523"/>
                    <a:pt x="438" y="13574"/>
                  </a:cubicBezTo>
                  <a:cubicBezTo>
                    <a:pt x="1256" y="10801"/>
                    <a:pt x="1868" y="7971"/>
                    <a:pt x="2802" y="5256"/>
                  </a:cubicBezTo>
                  <a:cubicBezTo>
                    <a:pt x="3328" y="3739"/>
                    <a:pt x="3911" y="2163"/>
                    <a:pt x="3532" y="616"/>
                  </a:cubicBezTo>
                  <a:cubicBezTo>
                    <a:pt x="3503" y="412"/>
                    <a:pt x="3386" y="207"/>
                    <a:pt x="3211" y="61"/>
                  </a:cubicBezTo>
                  <a:cubicBezTo>
                    <a:pt x="3133" y="19"/>
                    <a:pt x="3054" y="1"/>
                    <a:pt x="29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7" name="Google Shape;627;p23"/>
            <p:cNvSpPr/>
            <p:nvPr/>
          </p:nvSpPr>
          <p:spPr>
            <a:xfrm>
              <a:off x="5182800" y="3282175"/>
              <a:ext cx="98500" cy="251725"/>
            </a:xfrm>
            <a:custGeom>
              <a:avLst/>
              <a:gdLst/>
              <a:ahLst/>
              <a:cxnLst/>
              <a:rect l="l" t="t" r="r" b="b"/>
              <a:pathLst>
                <a:path w="3940" h="10069" extrusionOk="0">
                  <a:moveTo>
                    <a:pt x="1087" y="0"/>
                  </a:moveTo>
                  <a:cubicBezTo>
                    <a:pt x="695" y="0"/>
                    <a:pt x="322" y="244"/>
                    <a:pt x="175" y="612"/>
                  </a:cubicBezTo>
                  <a:cubicBezTo>
                    <a:pt x="29" y="1079"/>
                    <a:pt x="0" y="1546"/>
                    <a:pt x="117" y="2013"/>
                  </a:cubicBezTo>
                  <a:cubicBezTo>
                    <a:pt x="496" y="4056"/>
                    <a:pt x="1197" y="5982"/>
                    <a:pt x="2218" y="7791"/>
                  </a:cubicBezTo>
                  <a:cubicBezTo>
                    <a:pt x="2536" y="8428"/>
                    <a:pt x="3170" y="10068"/>
                    <a:pt x="3920" y="10068"/>
                  </a:cubicBezTo>
                  <a:cubicBezTo>
                    <a:pt x="3927" y="10068"/>
                    <a:pt x="3933" y="10068"/>
                    <a:pt x="3940" y="10068"/>
                  </a:cubicBezTo>
                  <a:cubicBezTo>
                    <a:pt x="3298" y="7062"/>
                    <a:pt x="3152" y="3705"/>
                    <a:pt x="1985" y="845"/>
                  </a:cubicBezTo>
                  <a:cubicBezTo>
                    <a:pt x="1868" y="495"/>
                    <a:pt x="1634" y="203"/>
                    <a:pt x="1313" y="28"/>
                  </a:cubicBezTo>
                  <a:cubicBezTo>
                    <a:pt x="1238" y="9"/>
                    <a:pt x="1162" y="0"/>
                    <a:pt x="10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8" name="Google Shape;628;p23"/>
            <p:cNvSpPr/>
            <p:nvPr/>
          </p:nvSpPr>
          <p:spPr>
            <a:xfrm>
              <a:off x="5271075" y="3474025"/>
              <a:ext cx="122600" cy="404925"/>
            </a:xfrm>
            <a:custGeom>
              <a:avLst/>
              <a:gdLst/>
              <a:ahLst/>
              <a:cxnLst/>
              <a:rect l="l" t="t" r="r" b="b"/>
              <a:pathLst>
                <a:path w="4904" h="16197" extrusionOk="0">
                  <a:moveTo>
                    <a:pt x="686" y="1"/>
                  </a:moveTo>
                  <a:cubicBezTo>
                    <a:pt x="628" y="1"/>
                    <a:pt x="570" y="30"/>
                    <a:pt x="555" y="88"/>
                  </a:cubicBezTo>
                  <a:cubicBezTo>
                    <a:pt x="0" y="2598"/>
                    <a:pt x="1343" y="5400"/>
                    <a:pt x="2481" y="7560"/>
                  </a:cubicBezTo>
                  <a:cubicBezTo>
                    <a:pt x="3211" y="8844"/>
                    <a:pt x="3765" y="10215"/>
                    <a:pt x="4086" y="11645"/>
                  </a:cubicBezTo>
                  <a:cubicBezTo>
                    <a:pt x="4261" y="12375"/>
                    <a:pt x="4320" y="13105"/>
                    <a:pt x="4320" y="13834"/>
                  </a:cubicBezTo>
                  <a:cubicBezTo>
                    <a:pt x="4291" y="14564"/>
                    <a:pt x="4086" y="15323"/>
                    <a:pt x="4145" y="16082"/>
                  </a:cubicBezTo>
                  <a:cubicBezTo>
                    <a:pt x="4145" y="16139"/>
                    <a:pt x="4220" y="16196"/>
                    <a:pt x="4288" y="16196"/>
                  </a:cubicBezTo>
                  <a:cubicBezTo>
                    <a:pt x="4324" y="16196"/>
                    <a:pt x="4358" y="16180"/>
                    <a:pt x="4378" y="16140"/>
                  </a:cubicBezTo>
                  <a:cubicBezTo>
                    <a:pt x="4904" y="14973"/>
                    <a:pt x="4670" y="13455"/>
                    <a:pt x="4553" y="12229"/>
                  </a:cubicBezTo>
                  <a:cubicBezTo>
                    <a:pt x="4407" y="11033"/>
                    <a:pt x="4086" y="9836"/>
                    <a:pt x="3619" y="8727"/>
                  </a:cubicBezTo>
                  <a:cubicBezTo>
                    <a:pt x="3036" y="7384"/>
                    <a:pt x="2277" y="6071"/>
                    <a:pt x="1781" y="4670"/>
                  </a:cubicBezTo>
                  <a:cubicBezTo>
                    <a:pt x="1255" y="3182"/>
                    <a:pt x="1226" y="1635"/>
                    <a:pt x="818" y="88"/>
                  </a:cubicBezTo>
                  <a:cubicBezTo>
                    <a:pt x="803" y="30"/>
                    <a:pt x="745" y="1"/>
                    <a:pt x="68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9" name="Google Shape;629;p23"/>
            <p:cNvSpPr/>
            <p:nvPr/>
          </p:nvSpPr>
          <p:spPr>
            <a:xfrm>
              <a:off x="5214900" y="2723975"/>
              <a:ext cx="6575" cy="14050"/>
            </a:xfrm>
            <a:custGeom>
              <a:avLst/>
              <a:gdLst/>
              <a:ahLst/>
              <a:cxnLst/>
              <a:rect l="l" t="t" r="r" b="b"/>
              <a:pathLst>
                <a:path w="263" h="562" extrusionOk="0">
                  <a:moveTo>
                    <a:pt x="131" y="0"/>
                  </a:moveTo>
                  <a:cubicBezTo>
                    <a:pt x="73" y="0"/>
                    <a:pt x="15" y="29"/>
                    <a:pt x="0" y="88"/>
                  </a:cubicBezTo>
                  <a:cubicBezTo>
                    <a:pt x="0" y="234"/>
                    <a:pt x="0" y="350"/>
                    <a:pt x="29" y="496"/>
                  </a:cubicBezTo>
                  <a:cubicBezTo>
                    <a:pt x="44" y="540"/>
                    <a:pt x="88" y="562"/>
                    <a:pt x="131" y="562"/>
                  </a:cubicBezTo>
                  <a:cubicBezTo>
                    <a:pt x="175" y="562"/>
                    <a:pt x="219" y="540"/>
                    <a:pt x="234" y="496"/>
                  </a:cubicBezTo>
                  <a:cubicBezTo>
                    <a:pt x="263" y="350"/>
                    <a:pt x="263" y="234"/>
                    <a:pt x="263" y="88"/>
                  </a:cubicBezTo>
                  <a:cubicBezTo>
                    <a:pt x="248" y="29"/>
                    <a:pt x="190" y="0"/>
                    <a:pt x="1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30" name="Google Shape;630;p23"/>
            <p:cNvSpPr/>
            <p:nvPr/>
          </p:nvSpPr>
          <p:spPr>
            <a:xfrm>
              <a:off x="5196650" y="2681050"/>
              <a:ext cx="94875" cy="829475"/>
            </a:xfrm>
            <a:custGeom>
              <a:avLst/>
              <a:gdLst/>
              <a:ahLst/>
              <a:cxnLst/>
              <a:rect l="l" t="t" r="r" b="b"/>
              <a:pathLst>
                <a:path w="3795" h="33179" extrusionOk="0">
                  <a:moveTo>
                    <a:pt x="1031" y="1"/>
                  </a:moveTo>
                  <a:cubicBezTo>
                    <a:pt x="1003" y="1"/>
                    <a:pt x="976" y="17"/>
                    <a:pt x="964" y="54"/>
                  </a:cubicBezTo>
                  <a:cubicBezTo>
                    <a:pt x="1" y="5540"/>
                    <a:pt x="2277" y="10794"/>
                    <a:pt x="2540" y="16251"/>
                  </a:cubicBezTo>
                  <a:cubicBezTo>
                    <a:pt x="2656" y="19082"/>
                    <a:pt x="2744" y="21942"/>
                    <a:pt x="2890" y="24803"/>
                  </a:cubicBezTo>
                  <a:cubicBezTo>
                    <a:pt x="3036" y="27575"/>
                    <a:pt x="3007" y="30465"/>
                    <a:pt x="3503" y="33179"/>
                  </a:cubicBezTo>
                  <a:lnTo>
                    <a:pt x="3532" y="33179"/>
                  </a:lnTo>
                  <a:cubicBezTo>
                    <a:pt x="3795" y="30435"/>
                    <a:pt x="3561" y="27546"/>
                    <a:pt x="3474" y="24803"/>
                  </a:cubicBezTo>
                  <a:cubicBezTo>
                    <a:pt x="3386" y="21942"/>
                    <a:pt x="3357" y="19082"/>
                    <a:pt x="3123" y="16251"/>
                  </a:cubicBezTo>
                  <a:cubicBezTo>
                    <a:pt x="2656" y="10852"/>
                    <a:pt x="818" y="5511"/>
                    <a:pt x="1110" y="83"/>
                  </a:cubicBezTo>
                  <a:cubicBezTo>
                    <a:pt x="1110" y="32"/>
                    <a:pt x="1070" y="1"/>
                    <a:pt x="10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sp>
        <p:nvSpPr>
          <p:cNvPr id="631" name="Google Shape;631;p23"/>
          <p:cNvSpPr/>
          <p:nvPr/>
        </p:nvSpPr>
        <p:spPr>
          <a:xfrm>
            <a:off x="-685733" y="-357066"/>
            <a:ext cx="3072281" cy="7752020"/>
          </a:xfrm>
          <a:custGeom>
            <a:avLst/>
            <a:gdLst/>
            <a:ahLst/>
            <a:cxnLst/>
            <a:rect l="l" t="t" r="r" b="b"/>
            <a:pathLst>
              <a:path w="46260" h="141134" extrusionOk="0">
                <a:moveTo>
                  <a:pt x="21790" y="0"/>
                </a:moveTo>
                <a:cubicBezTo>
                  <a:pt x="20371" y="0"/>
                  <a:pt x="18969" y="142"/>
                  <a:pt x="17599" y="460"/>
                </a:cubicBezTo>
                <a:cubicBezTo>
                  <a:pt x="2365" y="4021"/>
                  <a:pt x="5662" y="29908"/>
                  <a:pt x="4962" y="41524"/>
                </a:cubicBezTo>
                <a:cubicBezTo>
                  <a:pt x="3853" y="59706"/>
                  <a:pt x="3503" y="77947"/>
                  <a:pt x="3590" y="96158"/>
                </a:cubicBezTo>
                <a:cubicBezTo>
                  <a:pt x="3649" y="106490"/>
                  <a:pt x="1" y="122921"/>
                  <a:pt x="7764" y="131297"/>
                </a:cubicBezTo>
                <a:cubicBezTo>
                  <a:pt x="13718" y="137718"/>
                  <a:pt x="23874" y="139265"/>
                  <a:pt x="32017" y="140929"/>
                </a:cubicBezTo>
                <a:cubicBezTo>
                  <a:pt x="32701" y="141067"/>
                  <a:pt x="33353" y="141134"/>
                  <a:pt x="33974" y="141134"/>
                </a:cubicBezTo>
                <a:cubicBezTo>
                  <a:pt x="43579" y="141134"/>
                  <a:pt x="45810" y="125173"/>
                  <a:pt x="46084" y="110809"/>
                </a:cubicBezTo>
                <a:cubicBezTo>
                  <a:pt x="46259" y="101499"/>
                  <a:pt x="45617" y="92860"/>
                  <a:pt x="45588" y="89679"/>
                </a:cubicBezTo>
                <a:cubicBezTo>
                  <a:pt x="45500" y="63879"/>
                  <a:pt x="45792" y="38080"/>
                  <a:pt x="46026" y="12280"/>
                </a:cubicBezTo>
                <a:cubicBezTo>
                  <a:pt x="46026" y="10908"/>
                  <a:pt x="46026" y="9420"/>
                  <a:pt x="45267" y="8282"/>
                </a:cubicBezTo>
                <a:cubicBezTo>
                  <a:pt x="44596" y="7289"/>
                  <a:pt x="43457" y="6735"/>
                  <a:pt x="42377" y="6239"/>
                </a:cubicBezTo>
                <a:cubicBezTo>
                  <a:pt x="36304" y="3494"/>
                  <a:pt x="28836" y="0"/>
                  <a:pt x="2179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632" name="Google Shape;632;p23"/>
          <p:cNvSpPr/>
          <p:nvPr/>
        </p:nvSpPr>
        <p:spPr>
          <a:xfrm rot="-6299968">
            <a:off x="1435285" y="-176516"/>
            <a:ext cx="1601571" cy="1194621"/>
          </a:xfrm>
          <a:custGeom>
            <a:avLst/>
            <a:gdLst/>
            <a:ahLst/>
            <a:cxnLst/>
            <a:rect l="l" t="t" r="r" b="b"/>
            <a:pathLst>
              <a:path w="21555" h="16078" extrusionOk="0">
                <a:moveTo>
                  <a:pt x="2910" y="857"/>
                </a:moveTo>
                <a:cubicBezTo>
                  <a:pt x="3815" y="886"/>
                  <a:pt x="4691" y="1091"/>
                  <a:pt x="5508" y="1441"/>
                </a:cubicBezTo>
                <a:cubicBezTo>
                  <a:pt x="6821" y="1937"/>
                  <a:pt x="8952" y="2900"/>
                  <a:pt x="8747" y="4622"/>
                </a:cubicBezTo>
                <a:cubicBezTo>
                  <a:pt x="7930" y="4505"/>
                  <a:pt x="7142" y="4564"/>
                  <a:pt x="6325" y="4359"/>
                </a:cubicBezTo>
                <a:cubicBezTo>
                  <a:pt x="5479" y="4126"/>
                  <a:pt x="4662" y="3717"/>
                  <a:pt x="3990" y="3134"/>
                </a:cubicBezTo>
                <a:cubicBezTo>
                  <a:pt x="3144" y="2433"/>
                  <a:pt x="2356" y="1587"/>
                  <a:pt x="1393" y="1062"/>
                </a:cubicBezTo>
                <a:cubicBezTo>
                  <a:pt x="1889" y="945"/>
                  <a:pt x="2414" y="886"/>
                  <a:pt x="2910" y="857"/>
                </a:cubicBezTo>
                <a:close/>
                <a:moveTo>
                  <a:pt x="9886" y="595"/>
                </a:moveTo>
                <a:cubicBezTo>
                  <a:pt x="10411" y="857"/>
                  <a:pt x="10849" y="1207"/>
                  <a:pt x="11257" y="1616"/>
                </a:cubicBezTo>
                <a:cubicBezTo>
                  <a:pt x="11841" y="2112"/>
                  <a:pt x="12308" y="2696"/>
                  <a:pt x="12629" y="3367"/>
                </a:cubicBezTo>
                <a:cubicBezTo>
                  <a:pt x="12921" y="4068"/>
                  <a:pt x="12950" y="4856"/>
                  <a:pt x="12717" y="5585"/>
                </a:cubicBezTo>
                <a:cubicBezTo>
                  <a:pt x="12629" y="5936"/>
                  <a:pt x="12425" y="6227"/>
                  <a:pt x="12133" y="6432"/>
                </a:cubicBezTo>
                <a:cubicBezTo>
                  <a:pt x="11987" y="6548"/>
                  <a:pt x="11870" y="6694"/>
                  <a:pt x="11783" y="6840"/>
                </a:cubicBezTo>
                <a:cubicBezTo>
                  <a:pt x="10790" y="5994"/>
                  <a:pt x="10878" y="4622"/>
                  <a:pt x="10761" y="3455"/>
                </a:cubicBezTo>
                <a:cubicBezTo>
                  <a:pt x="10615" y="2462"/>
                  <a:pt x="10353" y="1499"/>
                  <a:pt x="9886" y="595"/>
                </a:cubicBezTo>
                <a:close/>
                <a:moveTo>
                  <a:pt x="8397" y="7120"/>
                </a:moveTo>
                <a:cubicBezTo>
                  <a:pt x="8640" y="7120"/>
                  <a:pt x="8884" y="7133"/>
                  <a:pt x="9127" y="7161"/>
                </a:cubicBezTo>
                <a:cubicBezTo>
                  <a:pt x="9827" y="7190"/>
                  <a:pt x="10499" y="7307"/>
                  <a:pt x="11170" y="7453"/>
                </a:cubicBezTo>
                <a:cubicBezTo>
                  <a:pt x="10966" y="8183"/>
                  <a:pt x="10207" y="8183"/>
                  <a:pt x="9565" y="8358"/>
                </a:cubicBezTo>
                <a:cubicBezTo>
                  <a:pt x="8923" y="8533"/>
                  <a:pt x="8368" y="8825"/>
                  <a:pt x="7755" y="8971"/>
                </a:cubicBezTo>
                <a:cubicBezTo>
                  <a:pt x="7223" y="9075"/>
                  <a:pt x="6686" y="9126"/>
                  <a:pt x="6150" y="9126"/>
                </a:cubicBezTo>
                <a:cubicBezTo>
                  <a:pt x="5480" y="9126"/>
                  <a:pt x="4814" y="9045"/>
                  <a:pt x="4165" y="8883"/>
                </a:cubicBezTo>
                <a:cubicBezTo>
                  <a:pt x="4486" y="8766"/>
                  <a:pt x="4807" y="8591"/>
                  <a:pt x="5099" y="8416"/>
                </a:cubicBezTo>
                <a:cubicBezTo>
                  <a:pt x="5683" y="8037"/>
                  <a:pt x="6179" y="7482"/>
                  <a:pt x="6850" y="7278"/>
                </a:cubicBezTo>
                <a:cubicBezTo>
                  <a:pt x="7366" y="7179"/>
                  <a:pt x="7882" y="7120"/>
                  <a:pt x="8397" y="7120"/>
                </a:cubicBezTo>
                <a:close/>
                <a:moveTo>
                  <a:pt x="15664" y="3309"/>
                </a:moveTo>
                <a:lnTo>
                  <a:pt x="15664" y="3309"/>
                </a:lnTo>
                <a:cubicBezTo>
                  <a:pt x="16160" y="3688"/>
                  <a:pt x="16598" y="4184"/>
                  <a:pt x="16948" y="4710"/>
                </a:cubicBezTo>
                <a:cubicBezTo>
                  <a:pt x="17328" y="5352"/>
                  <a:pt x="16803" y="6286"/>
                  <a:pt x="16569" y="6899"/>
                </a:cubicBezTo>
                <a:cubicBezTo>
                  <a:pt x="16306" y="7628"/>
                  <a:pt x="16073" y="8241"/>
                  <a:pt x="15431" y="8708"/>
                </a:cubicBezTo>
                <a:cubicBezTo>
                  <a:pt x="15098" y="8946"/>
                  <a:pt x="14572" y="9222"/>
                  <a:pt x="14120" y="9222"/>
                </a:cubicBezTo>
                <a:cubicBezTo>
                  <a:pt x="14017" y="9222"/>
                  <a:pt x="13918" y="9208"/>
                  <a:pt x="13826" y="9175"/>
                </a:cubicBezTo>
                <a:lnTo>
                  <a:pt x="13796" y="9146"/>
                </a:lnTo>
                <a:cubicBezTo>
                  <a:pt x="13826" y="9117"/>
                  <a:pt x="13826" y="9117"/>
                  <a:pt x="13796" y="9088"/>
                </a:cubicBezTo>
                <a:cubicBezTo>
                  <a:pt x="13796" y="7891"/>
                  <a:pt x="15022" y="7220"/>
                  <a:pt x="15460" y="6227"/>
                </a:cubicBezTo>
                <a:cubicBezTo>
                  <a:pt x="15839" y="5293"/>
                  <a:pt x="15489" y="4272"/>
                  <a:pt x="15664" y="3309"/>
                </a:cubicBezTo>
                <a:close/>
                <a:moveTo>
                  <a:pt x="12060" y="9960"/>
                </a:moveTo>
                <a:cubicBezTo>
                  <a:pt x="12232" y="9960"/>
                  <a:pt x="12403" y="9970"/>
                  <a:pt x="12571" y="9992"/>
                </a:cubicBezTo>
                <a:lnTo>
                  <a:pt x="12571" y="9963"/>
                </a:lnTo>
                <a:cubicBezTo>
                  <a:pt x="12863" y="9963"/>
                  <a:pt x="13154" y="9992"/>
                  <a:pt x="13446" y="10021"/>
                </a:cubicBezTo>
                <a:cubicBezTo>
                  <a:pt x="12571" y="11014"/>
                  <a:pt x="11695" y="12035"/>
                  <a:pt x="10382" y="12444"/>
                </a:cubicBezTo>
                <a:cubicBezTo>
                  <a:pt x="9816" y="12605"/>
                  <a:pt x="9238" y="12668"/>
                  <a:pt x="8656" y="12668"/>
                </a:cubicBezTo>
                <a:cubicBezTo>
                  <a:pt x="7977" y="12668"/>
                  <a:pt x="7293" y="12583"/>
                  <a:pt x="6617" y="12473"/>
                </a:cubicBezTo>
                <a:cubicBezTo>
                  <a:pt x="7551" y="12035"/>
                  <a:pt x="8397" y="11364"/>
                  <a:pt x="9273" y="10809"/>
                </a:cubicBezTo>
                <a:cubicBezTo>
                  <a:pt x="9886" y="10401"/>
                  <a:pt x="10528" y="10138"/>
                  <a:pt x="11228" y="10021"/>
                </a:cubicBezTo>
                <a:cubicBezTo>
                  <a:pt x="11499" y="9985"/>
                  <a:pt x="11780" y="9960"/>
                  <a:pt x="12060" y="9960"/>
                </a:cubicBezTo>
                <a:close/>
                <a:moveTo>
                  <a:pt x="20042" y="8037"/>
                </a:moveTo>
                <a:lnTo>
                  <a:pt x="20042" y="8037"/>
                </a:lnTo>
                <a:cubicBezTo>
                  <a:pt x="19721" y="8650"/>
                  <a:pt x="19517" y="9379"/>
                  <a:pt x="19254" y="10021"/>
                </a:cubicBezTo>
                <a:cubicBezTo>
                  <a:pt x="18877" y="10802"/>
                  <a:pt x="17755" y="12899"/>
                  <a:pt x="16622" y="12899"/>
                </a:cubicBezTo>
                <a:cubicBezTo>
                  <a:pt x="16526" y="12899"/>
                  <a:pt x="16431" y="12884"/>
                  <a:pt x="16336" y="12852"/>
                </a:cubicBezTo>
                <a:lnTo>
                  <a:pt x="16306" y="12794"/>
                </a:lnTo>
                <a:cubicBezTo>
                  <a:pt x="16248" y="12152"/>
                  <a:pt x="16394" y="11510"/>
                  <a:pt x="16744" y="10955"/>
                </a:cubicBezTo>
                <a:cubicBezTo>
                  <a:pt x="17153" y="10430"/>
                  <a:pt x="17620" y="9992"/>
                  <a:pt x="18116" y="9584"/>
                </a:cubicBezTo>
                <a:cubicBezTo>
                  <a:pt x="18729" y="9029"/>
                  <a:pt x="19371" y="8504"/>
                  <a:pt x="20042" y="8037"/>
                </a:cubicBezTo>
                <a:close/>
                <a:moveTo>
                  <a:pt x="15437" y="12994"/>
                </a:moveTo>
                <a:cubicBezTo>
                  <a:pt x="15494" y="12994"/>
                  <a:pt x="15550" y="12995"/>
                  <a:pt x="15606" y="12998"/>
                </a:cubicBezTo>
                <a:cubicBezTo>
                  <a:pt x="15635" y="13028"/>
                  <a:pt x="15664" y="13086"/>
                  <a:pt x="15694" y="13086"/>
                </a:cubicBezTo>
                <a:cubicBezTo>
                  <a:pt x="15752" y="14399"/>
                  <a:pt x="14380" y="15246"/>
                  <a:pt x="13213" y="15479"/>
                </a:cubicBezTo>
                <a:cubicBezTo>
                  <a:pt x="12611" y="15593"/>
                  <a:pt x="11991" y="15652"/>
                  <a:pt x="11368" y="15652"/>
                </a:cubicBezTo>
                <a:cubicBezTo>
                  <a:pt x="10873" y="15652"/>
                  <a:pt x="10376" y="15615"/>
                  <a:pt x="9886" y="15537"/>
                </a:cubicBezTo>
                <a:cubicBezTo>
                  <a:pt x="10790" y="15362"/>
                  <a:pt x="11666" y="15012"/>
                  <a:pt x="12425" y="14487"/>
                </a:cubicBezTo>
                <a:cubicBezTo>
                  <a:pt x="12892" y="14020"/>
                  <a:pt x="13388" y="13640"/>
                  <a:pt x="13972" y="13319"/>
                </a:cubicBezTo>
                <a:cubicBezTo>
                  <a:pt x="14418" y="13109"/>
                  <a:pt x="14934" y="12994"/>
                  <a:pt x="15437" y="12994"/>
                </a:cubicBezTo>
                <a:close/>
                <a:moveTo>
                  <a:pt x="9406" y="1"/>
                </a:moveTo>
                <a:cubicBezTo>
                  <a:pt x="9235" y="1"/>
                  <a:pt x="9108" y="181"/>
                  <a:pt x="9185" y="361"/>
                </a:cubicBezTo>
                <a:cubicBezTo>
                  <a:pt x="9856" y="1529"/>
                  <a:pt x="10236" y="2813"/>
                  <a:pt x="10323" y="4155"/>
                </a:cubicBezTo>
                <a:cubicBezTo>
                  <a:pt x="10353" y="4768"/>
                  <a:pt x="10440" y="5381"/>
                  <a:pt x="10615" y="5965"/>
                </a:cubicBezTo>
                <a:cubicBezTo>
                  <a:pt x="10148" y="5527"/>
                  <a:pt x="9652" y="5118"/>
                  <a:pt x="9156" y="4710"/>
                </a:cubicBezTo>
                <a:cubicBezTo>
                  <a:pt x="9360" y="2988"/>
                  <a:pt x="7638" y="1850"/>
                  <a:pt x="6238" y="1266"/>
                </a:cubicBezTo>
                <a:cubicBezTo>
                  <a:pt x="5333" y="857"/>
                  <a:pt x="4340" y="565"/>
                  <a:pt x="3348" y="449"/>
                </a:cubicBezTo>
                <a:cubicBezTo>
                  <a:pt x="3248" y="440"/>
                  <a:pt x="3148" y="436"/>
                  <a:pt x="3048" y="436"/>
                </a:cubicBezTo>
                <a:cubicBezTo>
                  <a:pt x="2260" y="436"/>
                  <a:pt x="1487" y="674"/>
                  <a:pt x="700" y="674"/>
                </a:cubicBezTo>
                <a:cubicBezTo>
                  <a:pt x="571" y="674"/>
                  <a:pt x="442" y="668"/>
                  <a:pt x="313" y="653"/>
                </a:cubicBezTo>
                <a:cubicBezTo>
                  <a:pt x="304" y="652"/>
                  <a:pt x="295" y="651"/>
                  <a:pt x="287" y="651"/>
                </a:cubicBezTo>
                <a:cubicBezTo>
                  <a:pt x="47" y="651"/>
                  <a:pt x="1" y="1035"/>
                  <a:pt x="255" y="1120"/>
                </a:cubicBezTo>
                <a:cubicBezTo>
                  <a:pt x="1772" y="1529"/>
                  <a:pt x="2764" y="2842"/>
                  <a:pt x="3961" y="3776"/>
                </a:cubicBezTo>
                <a:cubicBezTo>
                  <a:pt x="4632" y="4301"/>
                  <a:pt x="5420" y="4651"/>
                  <a:pt x="6238" y="4856"/>
                </a:cubicBezTo>
                <a:cubicBezTo>
                  <a:pt x="7142" y="5089"/>
                  <a:pt x="8076" y="4972"/>
                  <a:pt x="8981" y="5177"/>
                </a:cubicBezTo>
                <a:cubicBezTo>
                  <a:pt x="9681" y="5760"/>
                  <a:pt x="10353" y="6344"/>
                  <a:pt x="10995" y="6957"/>
                </a:cubicBezTo>
                <a:cubicBezTo>
                  <a:pt x="10204" y="6781"/>
                  <a:pt x="9391" y="6690"/>
                  <a:pt x="8577" y="6690"/>
                </a:cubicBezTo>
                <a:cubicBezTo>
                  <a:pt x="8040" y="6690"/>
                  <a:pt x="7501" y="6730"/>
                  <a:pt x="6967" y="6811"/>
                </a:cubicBezTo>
                <a:cubicBezTo>
                  <a:pt x="6325" y="6957"/>
                  <a:pt x="5712" y="7278"/>
                  <a:pt x="5245" y="7716"/>
                </a:cubicBezTo>
                <a:cubicBezTo>
                  <a:pt x="4603" y="8212"/>
                  <a:pt x="3874" y="8562"/>
                  <a:pt x="3086" y="8737"/>
                </a:cubicBezTo>
                <a:cubicBezTo>
                  <a:pt x="2852" y="8796"/>
                  <a:pt x="2852" y="9117"/>
                  <a:pt x="3086" y="9175"/>
                </a:cubicBezTo>
                <a:cubicBezTo>
                  <a:pt x="4137" y="9400"/>
                  <a:pt x="5236" y="9626"/>
                  <a:pt x="6330" y="9626"/>
                </a:cubicBezTo>
                <a:cubicBezTo>
                  <a:pt x="6937" y="9626"/>
                  <a:pt x="7541" y="9556"/>
                  <a:pt x="8135" y="9379"/>
                </a:cubicBezTo>
                <a:cubicBezTo>
                  <a:pt x="8923" y="9146"/>
                  <a:pt x="9623" y="8825"/>
                  <a:pt x="10411" y="8650"/>
                </a:cubicBezTo>
                <a:cubicBezTo>
                  <a:pt x="10995" y="8562"/>
                  <a:pt x="11462" y="8124"/>
                  <a:pt x="11578" y="7570"/>
                </a:cubicBezTo>
                <a:cubicBezTo>
                  <a:pt x="12133" y="8095"/>
                  <a:pt x="12629" y="8650"/>
                  <a:pt x="13125" y="9233"/>
                </a:cubicBezTo>
                <a:cubicBezTo>
                  <a:pt x="13125" y="9292"/>
                  <a:pt x="13154" y="9350"/>
                  <a:pt x="13213" y="9379"/>
                </a:cubicBezTo>
                <a:cubicBezTo>
                  <a:pt x="13242" y="9409"/>
                  <a:pt x="13300" y="9438"/>
                  <a:pt x="13359" y="9496"/>
                </a:cubicBezTo>
                <a:lnTo>
                  <a:pt x="13446" y="9613"/>
                </a:lnTo>
                <a:cubicBezTo>
                  <a:pt x="13300" y="9613"/>
                  <a:pt x="13154" y="9584"/>
                  <a:pt x="13008" y="9584"/>
                </a:cubicBezTo>
                <a:cubicBezTo>
                  <a:pt x="12752" y="9549"/>
                  <a:pt x="12496" y="9535"/>
                  <a:pt x="12233" y="9535"/>
                </a:cubicBezTo>
                <a:cubicBezTo>
                  <a:pt x="12048" y="9535"/>
                  <a:pt x="11859" y="9542"/>
                  <a:pt x="11666" y="9554"/>
                </a:cubicBezTo>
                <a:cubicBezTo>
                  <a:pt x="10936" y="9584"/>
                  <a:pt x="10236" y="9788"/>
                  <a:pt x="9565" y="10109"/>
                </a:cubicBezTo>
                <a:cubicBezTo>
                  <a:pt x="8222" y="10809"/>
                  <a:pt x="7142" y="11948"/>
                  <a:pt x="5654" y="12385"/>
                </a:cubicBezTo>
                <a:cubicBezTo>
                  <a:pt x="5450" y="12444"/>
                  <a:pt x="5420" y="12794"/>
                  <a:pt x="5654" y="12823"/>
                </a:cubicBezTo>
                <a:cubicBezTo>
                  <a:pt x="6631" y="13004"/>
                  <a:pt x="7642" y="13185"/>
                  <a:pt x="8645" y="13185"/>
                </a:cubicBezTo>
                <a:cubicBezTo>
                  <a:pt x="9260" y="13185"/>
                  <a:pt x="9871" y="13117"/>
                  <a:pt x="10469" y="12940"/>
                </a:cubicBezTo>
                <a:cubicBezTo>
                  <a:pt x="11929" y="12473"/>
                  <a:pt x="12892" y="11335"/>
                  <a:pt x="13884" y="10226"/>
                </a:cubicBezTo>
                <a:lnTo>
                  <a:pt x="13942" y="10226"/>
                </a:lnTo>
                <a:cubicBezTo>
                  <a:pt x="14497" y="10985"/>
                  <a:pt x="15051" y="11743"/>
                  <a:pt x="15548" y="12561"/>
                </a:cubicBezTo>
                <a:cubicBezTo>
                  <a:pt x="15510" y="12560"/>
                  <a:pt x="15472" y="12559"/>
                  <a:pt x="15435" y="12559"/>
                </a:cubicBezTo>
                <a:cubicBezTo>
                  <a:pt x="14426" y="12559"/>
                  <a:pt x="13476" y="12936"/>
                  <a:pt x="12717" y="13611"/>
                </a:cubicBezTo>
                <a:cubicBezTo>
                  <a:pt x="12191" y="14107"/>
                  <a:pt x="11549" y="14516"/>
                  <a:pt x="10849" y="14779"/>
                </a:cubicBezTo>
                <a:cubicBezTo>
                  <a:pt x="10178" y="14983"/>
                  <a:pt x="9477" y="15129"/>
                  <a:pt x="8806" y="15333"/>
                </a:cubicBezTo>
                <a:cubicBezTo>
                  <a:pt x="8572" y="15392"/>
                  <a:pt x="8572" y="15713"/>
                  <a:pt x="8806" y="15771"/>
                </a:cubicBezTo>
                <a:cubicBezTo>
                  <a:pt x="9531" y="15964"/>
                  <a:pt x="10277" y="16078"/>
                  <a:pt x="11042" y="16078"/>
                </a:cubicBezTo>
                <a:cubicBezTo>
                  <a:pt x="11200" y="16078"/>
                  <a:pt x="11360" y="16073"/>
                  <a:pt x="11520" y="16063"/>
                </a:cubicBezTo>
                <a:cubicBezTo>
                  <a:pt x="12308" y="16063"/>
                  <a:pt x="13125" y="15975"/>
                  <a:pt x="13913" y="15771"/>
                </a:cubicBezTo>
                <a:cubicBezTo>
                  <a:pt x="14993" y="15421"/>
                  <a:pt x="15956" y="14574"/>
                  <a:pt x="16131" y="13465"/>
                </a:cubicBezTo>
                <a:cubicBezTo>
                  <a:pt x="16452" y="14020"/>
                  <a:pt x="16744" y="14604"/>
                  <a:pt x="17036" y="15216"/>
                </a:cubicBezTo>
                <a:cubicBezTo>
                  <a:pt x="17072" y="15298"/>
                  <a:pt x="17136" y="15332"/>
                  <a:pt x="17204" y="15332"/>
                </a:cubicBezTo>
                <a:cubicBezTo>
                  <a:pt x="17356" y="15332"/>
                  <a:pt x="17525" y="15164"/>
                  <a:pt x="17445" y="14983"/>
                </a:cubicBezTo>
                <a:cubicBezTo>
                  <a:pt x="17182" y="14428"/>
                  <a:pt x="16890" y="13903"/>
                  <a:pt x="16627" y="13378"/>
                </a:cubicBezTo>
                <a:cubicBezTo>
                  <a:pt x="17649" y="13349"/>
                  <a:pt x="18583" y="12035"/>
                  <a:pt x="19079" y="11276"/>
                </a:cubicBezTo>
                <a:cubicBezTo>
                  <a:pt x="19488" y="10576"/>
                  <a:pt x="19809" y="9846"/>
                  <a:pt x="20071" y="9088"/>
                </a:cubicBezTo>
                <a:cubicBezTo>
                  <a:pt x="20334" y="8387"/>
                  <a:pt x="20626" y="7628"/>
                  <a:pt x="21326" y="7278"/>
                </a:cubicBezTo>
                <a:cubicBezTo>
                  <a:pt x="21555" y="7151"/>
                  <a:pt x="21408" y="6847"/>
                  <a:pt x="21193" y="6847"/>
                </a:cubicBezTo>
                <a:cubicBezTo>
                  <a:pt x="21161" y="6847"/>
                  <a:pt x="21127" y="6854"/>
                  <a:pt x="21093" y="6869"/>
                </a:cubicBezTo>
                <a:cubicBezTo>
                  <a:pt x="19779" y="7570"/>
                  <a:pt x="18612" y="8416"/>
                  <a:pt x="17561" y="9467"/>
                </a:cubicBezTo>
                <a:cubicBezTo>
                  <a:pt x="17007" y="9876"/>
                  <a:pt x="16540" y="10372"/>
                  <a:pt x="16160" y="10955"/>
                </a:cubicBezTo>
                <a:cubicBezTo>
                  <a:pt x="15985" y="11306"/>
                  <a:pt x="15869" y="11685"/>
                  <a:pt x="15839" y="12094"/>
                </a:cubicBezTo>
                <a:cubicBezTo>
                  <a:pt x="15314" y="11247"/>
                  <a:pt x="14760" y="10459"/>
                  <a:pt x="14147" y="9700"/>
                </a:cubicBezTo>
                <a:cubicBezTo>
                  <a:pt x="14526" y="9671"/>
                  <a:pt x="14906" y="9554"/>
                  <a:pt x="15256" y="9379"/>
                </a:cubicBezTo>
                <a:cubicBezTo>
                  <a:pt x="16015" y="9000"/>
                  <a:pt x="16598" y="8329"/>
                  <a:pt x="16861" y="7512"/>
                </a:cubicBezTo>
                <a:cubicBezTo>
                  <a:pt x="17065" y="6986"/>
                  <a:pt x="17240" y="6490"/>
                  <a:pt x="17415" y="5965"/>
                </a:cubicBezTo>
                <a:cubicBezTo>
                  <a:pt x="17591" y="5585"/>
                  <a:pt x="17591" y="5148"/>
                  <a:pt x="17474" y="4739"/>
                </a:cubicBezTo>
                <a:cubicBezTo>
                  <a:pt x="17270" y="4359"/>
                  <a:pt x="17007" y="4009"/>
                  <a:pt x="16715" y="3717"/>
                </a:cubicBezTo>
                <a:cubicBezTo>
                  <a:pt x="16394" y="3338"/>
                  <a:pt x="16015" y="3017"/>
                  <a:pt x="15664" y="2725"/>
                </a:cubicBezTo>
                <a:cubicBezTo>
                  <a:pt x="15618" y="2697"/>
                  <a:pt x="15568" y="2684"/>
                  <a:pt x="15521" y="2684"/>
                </a:cubicBezTo>
                <a:cubicBezTo>
                  <a:pt x="15421" y="2684"/>
                  <a:pt x="15334" y="2743"/>
                  <a:pt x="15314" y="2842"/>
                </a:cubicBezTo>
                <a:cubicBezTo>
                  <a:pt x="14935" y="3980"/>
                  <a:pt x="15518" y="5264"/>
                  <a:pt x="14876" y="6344"/>
                </a:cubicBezTo>
                <a:cubicBezTo>
                  <a:pt x="14380" y="7161"/>
                  <a:pt x="13534" y="7803"/>
                  <a:pt x="13359" y="8737"/>
                </a:cubicBezTo>
                <a:cubicBezTo>
                  <a:pt x="12950" y="8241"/>
                  <a:pt x="12512" y="7774"/>
                  <a:pt x="12045" y="7307"/>
                </a:cubicBezTo>
                <a:cubicBezTo>
                  <a:pt x="12045" y="7307"/>
                  <a:pt x="12075" y="7307"/>
                  <a:pt x="12075" y="7278"/>
                </a:cubicBezTo>
                <a:cubicBezTo>
                  <a:pt x="12250" y="6869"/>
                  <a:pt x="12658" y="6753"/>
                  <a:pt x="12892" y="6373"/>
                </a:cubicBezTo>
                <a:cubicBezTo>
                  <a:pt x="13067" y="6052"/>
                  <a:pt x="13184" y="5702"/>
                  <a:pt x="13242" y="5352"/>
                </a:cubicBezTo>
                <a:cubicBezTo>
                  <a:pt x="13388" y="4593"/>
                  <a:pt x="13300" y="3805"/>
                  <a:pt x="12979" y="3134"/>
                </a:cubicBezTo>
                <a:cubicBezTo>
                  <a:pt x="12600" y="2375"/>
                  <a:pt x="12075" y="1704"/>
                  <a:pt x="11403" y="1178"/>
                </a:cubicBezTo>
                <a:cubicBezTo>
                  <a:pt x="10849" y="653"/>
                  <a:pt x="10236" y="157"/>
                  <a:pt x="9477" y="11"/>
                </a:cubicBezTo>
                <a:cubicBezTo>
                  <a:pt x="9453" y="4"/>
                  <a:pt x="9429" y="1"/>
                  <a:pt x="940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grpSp>
        <p:nvGrpSpPr>
          <p:cNvPr id="633" name="Google Shape;633;p23"/>
          <p:cNvGrpSpPr/>
          <p:nvPr/>
        </p:nvGrpSpPr>
        <p:grpSpPr>
          <a:xfrm rot="5400000">
            <a:off x="1633319" y="4600049"/>
            <a:ext cx="1548260" cy="979184"/>
            <a:chOff x="5161625" y="732525"/>
            <a:chExt cx="456050" cy="288425"/>
          </a:xfrm>
        </p:grpSpPr>
        <p:sp>
          <p:nvSpPr>
            <p:cNvPr id="634" name="Google Shape;634;p23"/>
            <p:cNvSpPr/>
            <p:nvPr/>
          </p:nvSpPr>
          <p:spPr>
            <a:xfrm>
              <a:off x="5417000" y="739375"/>
              <a:ext cx="70075" cy="59075"/>
            </a:xfrm>
            <a:custGeom>
              <a:avLst/>
              <a:gdLst/>
              <a:ahLst/>
              <a:cxnLst/>
              <a:rect l="l" t="t" r="r" b="b"/>
              <a:pathLst>
                <a:path w="2803" h="2363" extrusionOk="0">
                  <a:moveTo>
                    <a:pt x="2131" y="0"/>
                  </a:moveTo>
                  <a:cubicBezTo>
                    <a:pt x="1927" y="0"/>
                    <a:pt x="1752" y="29"/>
                    <a:pt x="1547" y="59"/>
                  </a:cubicBezTo>
                  <a:cubicBezTo>
                    <a:pt x="1438" y="27"/>
                    <a:pt x="1326" y="13"/>
                    <a:pt x="1215" y="13"/>
                  </a:cubicBezTo>
                  <a:cubicBezTo>
                    <a:pt x="910" y="13"/>
                    <a:pt x="607" y="121"/>
                    <a:pt x="351" y="292"/>
                  </a:cubicBezTo>
                  <a:cubicBezTo>
                    <a:pt x="176" y="438"/>
                    <a:pt x="59" y="672"/>
                    <a:pt x="88" y="905"/>
                  </a:cubicBezTo>
                  <a:cubicBezTo>
                    <a:pt x="0" y="1138"/>
                    <a:pt x="59" y="1372"/>
                    <a:pt x="234" y="1518"/>
                  </a:cubicBezTo>
                  <a:cubicBezTo>
                    <a:pt x="379" y="2036"/>
                    <a:pt x="862" y="2362"/>
                    <a:pt x="1360" y="2362"/>
                  </a:cubicBezTo>
                  <a:cubicBezTo>
                    <a:pt x="1563" y="2362"/>
                    <a:pt x="1769" y="2308"/>
                    <a:pt x="1956" y="2189"/>
                  </a:cubicBezTo>
                  <a:cubicBezTo>
                    <a:pt x="2219" y="1985"/>
                    <a:pt x="2394" y="1722"/>
                    <a:pt x="2423" y="1372"/>
                  </a:cubicBezTo>
                  <a:cubicBezTo>
                    <a:pt x="2510" y="1226"/>
                    <a:pt x="2510" y="1051"/>
                    <a:pt x="2452" y="905"/>
                  </a:cubicBezTo>
                  <a:cubicBezTo>
                    <a:pt x="2802" y="584"/>
                    <a:pt x="2598" y="0"/>
                    <a:pt x="213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35" name="Google Shape;635;p23"/>
            <p:cNvSpPr/>
            <p:nvPr/>
          </p:nvSpPr>
          <p:spPr>
            <a:xfrm>
              <a:off x="5290050" y="825250"/>
              <a:ext cx="72975" cy="59500"/>
            </a:xfrm>
            <a:custGeom>
              <a:avLst/>
              <a:gdLst/>
              <a:ahLst/>
              <a:cxnLst/>
              <a:rect l="l" t="t" r="r" b="b"/>
              <a:pathLst>
                <a:path w="2919" h="2380" extrusionOk="0">
                  <a:moveTo>
                    <a:pt x="1876" y="1"/>
                  </a:moveTo>
                  <a:cubicBezTo>
                    <a:pt x="1687" y="1"/>
                    <a:pt x="1493" y="32"/>
                    <a:pt x="1314" y="67"/>
                  </a:cubicBezTo>
                  <a:cubicBezTo>
                    <a:pt x="905" y="97"/>
                    <a:pt x="526" y="330"/>
                    <a:pt x="292" y="710"/>
                  </a:cubicBezTo>
                  <a:cubicBezTo>
                    <a:pt x="146" y="972"/>
                    <a:pt x="117" y="1293"/>
                    <a:pt x="205" y="1556"/>
                  </a:cubicBezTo>
                  <a:cubicBezTo>
                    <a:pt x="205" y="1614"/>
                    <a:pt x="175" y="1673"/>
                    <a:pt x="146" y="1731"/>
                  </a:cubicBezTo>
                  <a:cubicBezTo>
                    <a:pt x="0" y="2096"/>
                    <a:pt x="361" y="2380"/>
                    <a:pt x="688" y="2380"/>
                  </a:cubicBezTo>
                  <a:cubicBezTo>
                    <a:pt x="753" y="2380"/>
                    <a:pt x="817" y="2368"/>
                    <a:pt x="876" y="2344"/>
                  </a:cubicBezTo>
                  <a:cubicBezTo>
                    <a:pt x="1255" y="2169"/>
                    <a:pt x="1722" y="2227"/>
                    <a:pt x="2131" y="2023"/>
                  </a:cubicBezTo>
                  <a:cubicBezTo>
                    <a:pt x="2452" y="1877"/>
                    <a:pt x="2685" y="1585"/>
                    <a:pt x="2802" y="1235"/>
                  </a:cubicBezTo>
                  <a:cubicBezTo>
                    <a:pt x="2919" y="914"/>
                    <a:pt x="2831" y="534"/>
                    <a:pt x="2598" y="272"/>
                  </a:cubicBezTo>
                  <a:cubicBezTo>
                    <a:pt x="2408" y="65"/>
                    <a:pt x="2147" y="1"/>
                    <a:pt x="18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36" name="Google Shape;636;p23"/>
            <p:cNvSpPr/>
            <p:nvPr/>
          </p:nvSpPr>
          <p:spPr>
            <a:xfrm>
              <a:off x="5530100" y="788400"/>
              <a:ext cx="87575" cy="68550"/>
            </a:xfrm>
            <a:custGeom>
              <a:avLst/>
              <a:gdLst/>
              <a:ahLst/>
              <a:cxnLst/>
              <a:rect l="l" t="t" r="r" b="b"/>
              <a:pathLst>
                <a:path w="3503" h="2742" extrusionOk="0">
                  <a:moveTo>
                    <a:pt x="2281" y="1"/>
                  </a:moveTo>
                  <a:cubicBezTo>
                    <a:pt x="2003" y="1"/>
                    <a:pt x="1727" y="125"/>
                    <a:pt x="1547" y="345"/>
                  </a:cubicBezTo>
                  <a:cubicBezTo>
                    <a:pt x="1489" y="345"/>
                    <a:pt x="1459" y="374"/>
                    <a:pt x="1401" y="374"/>
                  </a:cubicBezTo>
                  <a:cubicBezTo>
                    <a:pt x="1304" y="304"/>
                    <a:pt x="1193" y="268"/>
                    <a:pt x="1085" y="268"/>
                  </a:cubicBezTo>
                  <a:cubicBezTo>
                    <a:pt x="966" y="268"/>
                    <a:pt x="851" y="312"/>
                    <a:pt x="759" y="403"/>
                  </a:cubicBezTo>
                  <a:cubicBezTo>
                    <a:pt x="175" y="899"/>
                    <a:pt x="0" y="1717"/>
                    <a:pt x="321" y="2446"/>
                  </a:cubicBezTo>
                  <a:cubicBezTo>
                    <a:pt x="409" y="2592"/>
                    <a:pt x="555" y="2709"/>
                    <a:pt x="759" y="2709"/>
                  </a:cubicBezTo>
                  <a:cubicBezTo>
                    <a:pt x="883" y="2731"/>
                    <a:pt x="1009" y="2742"/>
                    <a:pt x="1135" y="2742"/>
                  </a:cubicBezTo>
                  <a:cubicBezTo>
                    <a:pt x="1512" y="2742"/>
                    <a:pt x="1890" y="2643"/>
                    <a:pt x="2218" y="2446"/>
                  </a:cubicBezTo>
                  <a:cubicBezTo>
                    <a:pt x="2306" y="2359"/>
                    <a:pt x="2393" y="2271"/>
                    <a:pt x="2452" y="2184"/>
                  </a:cubicBezTo>
                  <a:cubicBezTo>
                    <a:pt x="2831" y="2154"/>
                    <a:pt x="3152" y="1979"/>
                    <a:pt x="3386" y="1658"/>
                  </a:cubicBezTo>
                  <a:cubicBezTo>
                    <a:pt x="3502" y="1483"/>
                    <a:pt x="3473" y="1220"/>
                    <a:pt x="3327" y="1045"/>
                  </a:cubicBezTo>
                  <a:cubicBezTo>
                    <a:pt x="3298" y="1016"/>
                    <a:pt x="3269" y="987"/>
                    <a:pt x="3240" y="958"/>
                  </a:cubicBezTo>
                  <a:cubicBezTo>
                    <a:pt x="3211" y="578"/>
                    <a:pt x="2977" y="257"/>
                    <a:pt x="2656" y="82"/>
                  </a:cubicBezTo>
                  <a:cubicBezTo>
                    <a:pt x="2537" y="27"/>
                    <a:pt x="2408" y="1"/>
                    <a:pt x="22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37" name="Google Shape;637;p23"/>
            <p:cNvSpPr/>
            <p:nvPr/>
          </p:nvSpPr>
          <p:spPr>
            <a:xfrm>
              <a:off x="5430850" y="861400"/>
              <a:ext cx="72275" cy="51275"/>
            </a:xfrm>
            <a:custGeom>
              <a:avLst/>
              <a:gdLst/>
              <a:ahLst/>
              <a:cxnLst/>
              <a:rect l="l" t="t" r="r" b="b"/>
              <a:pathLst>
                <a:path w="2891" h="2051" extrusionOk="0">
                  <a:moveTo>
                    <a:pt x="1956" y="1190"/>
                  </a:moveTo>
                  <a:cubicBezTo>
                    <a:pt x="1942" y="1204"/>
                    <a:pt x="1920" y="1212"/>
                    <a:pt x="1898" y="1212"/>
                  </a:cubicBezTo>
                  <a:cubicBezTo>
                    <a:pt x="1876" y="1212"/>
                    <a:pt x="1854" y="1204"/>
                    <a:pt x="1840" y="1190"/>
                  </a:cubicBezTo>
                  <a:close/>
                  <a:moveTo>
                    <a:pt x="1884" y="0"/>
                  </a:moveTo>
                  <a:cubicBezTo>
                    <a:pt x="1809" y="0"/>
                    <a:pt x="1734" y="17"/>
                    <a:pt x="1665" y="52"/>
                  </a:cubicBezTo>
                  <a:cubicBezTo>
                    <a:pt x="1373" y="197"/>
                    <a:pt x="1022" y="314"/>
                    <a:pt x="731" y="489"/>
                  </a:cubicBezTo>
                  <a:cubicBezTo>
                    <a:pt x="439" y="664"/>
                    <a:pt x="1" y="927"/>
                    <a:pt x="118" y="1365"/>
                  </a:cubicBezTo>
                  <a:cubicBezTo>
                    <a:pt x="118" y="1598"/>
                    <a:pt x="264" y="1803"/>
                    <a:pt x="468" y="1919"/>
                  </a:cubicBezTo>
                  <a:cubicBezTo>
                    <a:pt x="643" y="2007"/>
                    <a:pt x="840" y="2051"/>
                    <a:pt x="1037" y="2051"/>
                  </a:cubicBezTo>
                  <a:cubicBezTo>
                    <a:pt x="1234" y="2051"/>
                    <a:pt x="1431" y="2007"/>
                    <a:pt x="1606" y="1919"/>
                  </a:cubicBezTo>
                  <a:cubicBezTo>
                    <a:pt x="1986" y="1773"/>
                    <a:pt x="2511" y="1598"/>
                    <a:pt x="2715" y="1219"/>
                  </a:cubicBezTo>
                  <a:cubicBezTo>
                    <a:pt x="2890" y="840"/>
                    <a:pt x="2715" y="402"/>
                    <a:pt x="2336" y="256"/>
                  </a:cubicBezTo>
                  <a:cubicBezTo>
                    <a:pt x="2233" y="92"/>
                    <a:pt x="2059" y="0"/>
                    <a:pt x="188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38" name="Google Shape;638;p23"/>
            <p:cNvSpPr/>
            <p:nvPr/>
          </p:nvSpPr>
          <p:spPr>
            <a:xfrm>
              <a:off x="5287325" y="732525"/>
              <a:ext cx="67675" cy="58000"/>
            </a:xfrm>
            <a:custGeom>
              <a:avLst/>
              <a:gdLst/>
              <a:ahLst/>
              <a:cxnLst/>
              <a:rect l="l" t="t" r="r" b="b"/>
              <a:pathLst>
                <a:path w="2707" h="2320" extrusionOk="0">
                  <a:moveTo>
                    <a:pt x="1457" y="0"/>
                  </a:moveTo>
                  <a:cubicBezTo>
                    <a:pt x="1331" y="0"/>
                    <a:pt x="1208" y="27"/>
                    <a:pt x="1102" y="70"/>
                  </a:cubicBezTo>
                  <a:cubicBezTo>
                    <a:pt x="518" y="128"/>
                    <a:pt x="22" y="449"/>
                    <a:pt x="22" y="1091"/>
                  </a:cubicBezTo>
                  <a:cubicBezTo>
                    <a:pt x="0" y="1838"/>
                    <a:pt x="665" y="2320"/>
                    <a:pt x="1343" y="2320"/>
                  </a:cubicBezTo>
                  <a:cubicBezTo>
                    <a:pt x="1593" y="2320"/>
                    <a:pt x="1845" y="2254"/>
                    <a:pt x="2065" y="2113"/>
                  </a:cubicBezTo>
                  <a:cubicBezTo>
                    <a:pt x="2561" y="1763"/>
                    <a:pt x="2707" y="1091"/>
                    <a:pt x="2444" y="537"/>
                  </a:cubicBezTo>
                  <a:cubicBezTo>
                    <a:pt x="2415" y="362"/>
                    <a:pt x="2269" y="216"/>
                    <a:pt x="2123" y="187"/>
                  </a:cubicBezTo>
                  <a:cubicBezTo>
                    <a:pt x="1948" y="70"/>
                    <a:pt x="1802" y="12"/>
                    <a:pt x="1598" y="12"/>
                  </a:cubicBezTo>
                  <a:cubicBezTo>
                    <a:pt x="1551" y="4"/>
                    <a:pt x="1504" y="0"/>
                    <a:pt x="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39" name="Google Shape;639;p23"/>
            <p:cNvSpPr/>
            <p:nvPr/>
          </p:nvSpPr>
          <p:spPr>
            <a:xfrm>
              <a:off x="5161625" y="857375"/>
              <a:ext cx="55475" cy="51225"/>
            </a:xfrm>
            <a:custGeom>
              <a:avLst/>
              <a:gdLst/>
              <a:ahLst/>
              <a:cxnLst/>
              <a:rect l="l" t="t" r="r" b="b"/>
              <a:pathLst>
                <a:path w="2219" h="2049" extrusionOk="0">
                  <a:moveTo>
                    <a:pt x="1022" y="1059"/>
                  </a:moveTo>
                  <a:cubicBezTo>
                    <a:pt x="1022" y="1059"/>
                    <a:pt x="993" y="1088"/>
                    <a:pt x="993" y="1088"/>
                  </a:cubicBezTo>
                  <a:lnTo>
                    <a:pt x="993" y="1059"/>
                  </a:lnTo>
                  <a:close/>
                  <a:moveTo>
                    <a:pt x="975" y="1"/>
                  </a:moveTo>
                  <a:cubicBezTo>
                    <a:pt x="807" y="1"/>
                    <a:pt x="642" y="57"/>
                    <a:pt x="497" y="154"/>
                  </a:cubicBezTo>
                  <a:cubicBezTo>
                    <a:pt x="292" y="271"/>
                    <a:pt x="117" y="475"/>
                    <a:pt x="30" y="709"/>
                  </a:cubicBezTo>
                  <a:cubicBezTo>
                    <a:pt x="1" y="796"/>
                    <a:pt x="1" y="913"/>
                    <a:pt x="30" y="1001"/>
                  </a:cubicBezTo>
                  <a:cubicBezTo>
                    <a:pt x="30" y="1088"/>
                    <a:pt x="30" y="1176"/>
                    <a:pt x="30" y="1263"/>
                  </a:cubicBezTo>
                  <a:cubicBezTo>
                    <a:pt x="114" y="1747"/>
                    <a:pt x="531" y="2049"/>
                    <a:pt x="976" y="2049"/>
                  </a:cubicBezTo>
                  <a:cubicBezTo>
                    <a:pt x="1149" y="2049"/>
                    <a:pt x="1326" y="2003"/>
                    <a:pt x="1489" y="1905"/>
                  </a:cubicBezTo>
                  <a:cubicBezTo>
                    <a:pt x="2131" y="1584"/>
                    <a:pt x="2219" y="680"/>
                    <a:pt x="1664" y="242"/>
                  </a:cubicBezTo>
                  <a:cubicBezTo>
                    <a:pt x="1577" y="183"/>
                    <a:pt x="1460" y="125"/>
                    <a:pt x="1372" y="96"/>
                  </a:cubicBezTo>
                  <a:cubicBezTo>
                    <a:pt x="1285" y="37"/>
                    <a:pt x="1168" y="8"/>
                    <a:pt x="1080" y="8"/>
                  </a:cubicBezTo>
                  <a:cubicBezTo>
                    <a:pt x="1045" y="3"/>
                    <a:pt x="1010" y="1"/>
                    <a:pt x="97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40" name="Google Shape;640;p23"/>
            <p:cNvSpPr/>
            <p:nvPr/>
          </p:nvSpPr>
          <p:spPr>
            <a:xfrm>
              <a:off x="5288575" y="945725"/>
              <a:ext cx="56625" cy="50200"/>
            </a:xfrm>
            <a:custGeom>
              <a:avLst/>
              <a:gdLst/>
              <a:ahLst/>
              <a:cxnLst/>
              <a:rect l="l" t="t" r="r" b="b"/>
              <a:pathLst>
                <a:path w="2265" h="2008" extrusionOk="0">
                  <a:moveTo>
                    <a:pt x="1597" y="0"/>
                  </a:moveTo>
                  <a:cubicBezTo>
                    <a:pt x="1571" y="0"/>
                    <a:pt x="1545" y="2"/>
                    <a:pt x="1518" y="6"/>
                  </a:cubicBezTo>
                  <a:cubicBezTo>
                    <a:pt x="1373" y="35"/>
                    <a:pt x="1227" y="64"/>
                    <a:pt x="1110" y="152"/>
                  </a:cubicBezTo>
                  <a:cubicBezTo>
                    <a:pt x="964" y="152"/>
                    <a:pt x="847" y="181"/>
                    <a:pt x="701" y="239"/>
                  </a:cubicBezTo>
                  <a:cubicBezTo>
                    <a:pt x="30" y="560"/>
                    <a:pt x="1" y="1523"/>
                    <a:pt x="672" y="1874"/>
                  </a:cubicBezTo>
                  <a:cubicBezTo>
                    <a:pt x="825" y="1963"/>
                    <a:pt x="995" y="2008"/>
                    <a:pt x="1165" y="2008"/>
                  </a:cubicBezTo>
                  <a:cubicBezTo>
                    <a:pt x="1383" y="2008"/>
                    <a:pt x="1601" y="1934"/>
                    <a:pt x="1781" y="1786"/>
                  </a:cubicBezTo>
                  <a:cubicBezTo>
                    <a:pt x="1898" y="1698"/>
                    <a:pt x="1985" y="1552"/>
                    <a:pt x="1985" y="1377"/>
                  </a:cubicBezTo>
                  <a:cubicBezTo>
                    <a:pt x="2015" y="1319"/>
                    <a:pt x="2044" y="1261"/>
                    <a:pt x="2073" y="1202"/>
                  </a:cubicBezTo>
                  <a:cubicBezTo>
                    <a:pt x="2102" y="1056"/>
                    <a:pt x="2102" y="910"/>
                    <a:pt x="2073" y="794"/>
                  </a:cubicBezTo>
                  <a:cubicBezTo>
                    <a:pt x="2265" y="410"/>
                    <a:pt x="1993" y="0"/>
                    <a:pt x="159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41" name="Google Shape;641;p23"/>
            <p:cNvSpPr/>
            <p:nvPr/>
          </p:nvSpPr>
          <p:spPr>
            <a:xfrm>
              <a:off x="5163825" y="971550"/>
              <a:ext cx="56200" cy="49400"/>
            </a:xfrm>
            <a:custGeom>
              <a:avLst/>
              <a:gdLst/>
              <a:ahLst/>
              <a:cxnLst/>
              <a:rect l="l" t="t" r="r" b="b"/>
              <a:pathLst>
                <a:path w="2248" h="1976" extrusionOk="0">
                  <a:moveTo>
                    <a:pt x="1578" y="1"/>
                  </a:moveTo>
                  <a:cubicBezTo>
                    <a:pt x="1501" y="1"/>
                    <a:pt x="1421" y="17"/>
                    <a:pt x="1343" y="53"/>
                  </a:cubicBezTo>
                  <a:lnTo>
                    <a:pt x="350" y="461"/>
                  </a:lnTo>
                  <a:cubicBezTo>
                    <a:pt x="117" y="607"/>
                    <a:pt x="0" y="899"/>
                    <a:pt x="146" y="1162"/>
                  </a:cubicBezTo>
                  <a:cubicBezTo>
                    <a:pt x="223" y="1340"/>
                    <a:pt x="411" y="1430"/>
                    <a:pt x="594" y="1430"/>
                  </a:cubicBezTo>
                  <a:cubicBezTo>
                    <a:pt x="620" y="1430"/>
                    <a:pt x="646" y="1428"/>
                    <a:pt x="671" y="1424"/>
                  </a:cubicBezTo>
                  <a:lnTo>
                    <a:pt x="671" y="1453"/>
                  </a:lnTo>
                  <a:cubicBezTo>
                    <a:pt x="671" y="1750"/>
                    <a:pt x="922" y="1976"/>
                    <a:pt x="1198" y="1976"/>
                  </a:cubicBezTo>
                  <a:cubicBezTo>
                    <a:pt x="1275" y="1976"/>
                    <a:pt x="1354" y="1958"/>
                    <a:pt x="1430" y="1920"/>
                  </a:cubicBezTo>
                  <a:cubicBezTo>
                    <a:pt x="1956" y="1629"/>
                    <a:pt x="2247" y="1016"/>
                    <a:pt x="2102" y="403"/>
                  </a:cubicBezTo>
                  <a:cubicBezTo>
                    <a:pt x="2035" y="160"/>
                    <a:pt x="1819" y="1"/>
                    <a:pt x="157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42" name="Google Shape;642;p23"/>
            <p:cNvSpPr/>
            <p:nvPr/>
          </p:nvSpPr>
          <p:spPr>
            <a:xfrm>
              <a:off x="5191550" y="772650"/>
              <a:ext cx="41600" cy="40500"/>
            </a:xfrm>
            <a:custGeom>
              <a:avLst/>
              <a:gdLst/>
              <a:ahLst/>
              <a:cxnLst/>
              <a:rect l="l" t="t" r="r" b="b"/>
              <a:pathLst>
                <a:path w="1664" h="1620" extrusionOk="0">
                  <a:moveTo>
                    <a:pt x="1124" y="1"/>
                  </a:moveTo>
                  <a:cubicBezTo>
                    <a:pt x="1090" y="1"/>
                    <a:pt x="1056" y="4"/>
                    <a:pt x="1022" y="12"/>
                  </a:cubicBezTo>
                  <a:cubicBezTo>
                    <a:pt x="730" y="41"/>
                    <a:pt x="496" y="216"/>
                    <a:pt x="350" y="479"/>
                  </a:cubicBezTo>
                  <a:lnTo>
                    <a:pt x="321" y="508"/>
                  </a:lnTo>
                  <a:lnTo>
                    <a:pt x="175" y="741"/>
                  </a:lnTo>
                  <a:cubicBezTo>
                    <a:pt x="0" y="1004"/>
                    <a:pt x="88" y="1325"/>
                    <a:pt x="321" y="1471"/>
                  </a:cubicBezTo>
                  <a:cubicBezTo>
                    <a:pt x="350" y="1500"/>
                    <a:pt x="409" y="1500"/>
                    <a:pt x="438" y="1529"/>
                  </a:cubicBezTo>
                  <a:cubicBezTo>
                    <a:pt x="526" y="1588"/>
                    <a:pt x="642" y="1617"/>
                    <a:pt x="730" y="1617"/>
                  </a:cubicBezTo>
                  <a:cubicBezTo>
                    <a:pt x="751" y="1619"/>
                    <a:pt x="773" y="1619"/>
                    <a:pt x="794" y="1619"/>
                  </a:cubicBezTo>
                  <a:cubicBezTo>
                    <a:pt x="1145" y="1619"/>
                    <a:pt x="1435" y="1393"/>
                    <a:pt x="1518" y="1062"/>
                  </a:cubicBezTo>
                  <a:cubicBezTo>
                    <a:pt x="1547" y="975"/>
                    <a:pt x="1547" y="887"/>
                    <a:pt x="1547" y="800"/>
                  </a:cubicBezTo>
                  <a:cubicBezTo>
                    <a:pt x="1635" y="683"/>
                    <a:pt x="1664" y="537"/>
                    <a:pt x="1635" y="391"/>
                  </a:cubicBezTo>
                  <a:cubicBezTo>
                    <a:pt x="1558" y="163"/>
                    <a:pt x="1350" y="1"/>
                    <a:pt x="112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spTree>
    <p:extLst>
      <p:ext uri="{BB962C8B-B14F-4D97-AF65-F5344CB8AC3E}">
        <p14:creationId xmlns:p14="http://schemas.microsoft.com/office/powerpoint/2010/main" val="17107514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228967" y="1463467"/>
            <a:ext cx="7734000" cy="2970000"/>
          </a:xfrm>
          <a:prstGeom prst="rect">
            <a:avLst/>
          </a:prstGeom>
        </p:spPr>
        <p:txBody>
          <a:bodyPr spcFirstLastPara="1" wrap="square" lIns="91425" tIns="91425" rIns="91425" bIns="91425" anchor="t" anchorCtr="0">
            <a:noAutofit/>
          </a:bodyPr>
          <a:lstStyle>
            <a:lvl1pPr lvl="0" algn="ctr">
              <a:spcBef>
                <a:spcPts val="0"/>
              </a:spcBef>
              <a:spcAft>
                <a:spcPts val="0"/>
              </a:spcAft>
              <a:buSzPts val="5200"/>
              <a:buNone/>
              <a:defRPr sz="9600"/>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2229035" y="4840000"/>
            <a:ext cx="7734000" cy="727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p:nvPr/>
        </p:nvSpPr>
        <p:spPr>
          <a:xfrm>
            <a:off x="4744705" y="-534716"/>
            <a:ext cx="2292848" cy="1698261"/>
          </a:xfrm>
          <a:custGeom>
            <a:avLst/>
            <a:gdLst/>
            <a:ahLst/>
            <a:cxnLst/>
            <a:rect l="l" t="t" r="r" b="b"/>
            <a:pathLst>
              <a:path w="35666" h="26417" extrusionOk="0">
                <a:moveTo>
                  <a:pt x="18127" y="1"/>
                </a:moveTo>
                <a:cubicBezTo>
                  <a:pt x="13755" y="1"/>
                  <a:pt x="9223" y="876"/>
                  <a:pt x="8202" y="2046"/>
                </a:cubicBezTo>
                <a:cubicBezTo>
                  <a:pt x="1" y="3884"/>
                  <a:pt x="322" y="14800"/>
                  <a:pt x="2482" y="20812"/>
                </a:cubicBezTo>
                <a:cubicBezTo>
                  <a:pt x="4022" y="25111"/>
                  <a:pt x="9417" y="26416"/>
                  <a:pt x="14120" y="26416"/>
                </a:cubicBezTo>
                <a:cubicBezTo>
                  <a:pt x="15835" y="26416"/>
                  <a:pt x="17457" y="26243"/>
                  <a:pt x="18767" y="25977"/>
                </a:cubicBezTo>
                <a:cubicBezTo>
                  <a:pt x="28427" y="23993"/>
                  <a:pt x="35665" y="5344"/>
                  <a:pt x="24779" y="966"/>
                </a:cubicBezTo>
                <a:cubicBezTo>
                  <a:pt x="23070" y="287"/>
                  <a:pt x="20625" y="1"/>
                  <a:pt x="18127"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13" name="Google Shape;13;p2"/>
          <p:cNvSpPr/>
          <p:nvPr/>
        </p:nvSpPr>
        <p:spPr>
          <a:xfrm>
            <a:off x="-1021033" y="-161900"/>
            <a:ext cx="2431425" cy="7418003"/>
          </a:xfrm>
          <a:custGeom>
            <a:avLst/>
            <a:gdLst/>
            <a:ahLst/>
            <a:cxnLst/>
            <a:rect l="l" t="t" r="r" b="b"/>
            <a:pathLst>
              <a:path w="46260" h="141134" extrusionOk="0">
                <a:moveTo>
                  <a:pt x="21790" y="0"/>
                </a:moveTo>
                <a:cubicBezTo>
                  <a:pt x="20371" y="0"/>
                  <a:pt x="18969" y="142"/>
                  <a:pt x="17599" y="460"/>
                </a:cubicBezTo>
                <a:cubicBezTo>
                  <a:pt x="2365" y="4021"/>
                  <a:pt x="5662" y="29908"/>
                  <a:pt x="4962" y="41524"/>
                </a:cubicBezTo>
                <a:cubicBezTo>
                  <a:pt x="3853" y="59706"/>
                  <a:pt x="3503" y="77947"/>
                  <a:pt x="3590" y="96158"/>
                </a:cubicBezTo>
                <a:cubicBezTo>
                  <a:pt x="3649" y="106490"/>
                  <a:pt x="1" y="122921"/>
                  <a:pt x="7764" y="131297"/>
                </a:cubicBezTo>
                <a:cubicBezTo>
                  <a:pt x="13718" y="137718"/>
                  <a:pt x="23874" y="139265"/>
                  <a:pt x="32017" y="140929"/>
                </a:cubicBezTo>
                <a:cubicBezTo>
                  <a:pt x="32701" y="141067"/>
                  <a:pt x="33353" y="141134"/>
                  <a:pt x="33974" y="141134"/>
                </a:cubicBezTo>
                <a:cubicBezTo>
                  <a:pt x="43579" y="141134"/>
                  <a:pt x="45810" y="125173"/>
                  <a:pt x="46084" y="110809"/>
                </a:cubicBezTo>
                <a:cubicBezTo>
                  <a:pt x="46259" y="101499"/>
                  <a:pt x="45617" y="92860"/>
                  <a:pt x="45588" y="89679"/>
                </a:cubicBezTo>
                <a:cubicBezTo>
                  <a:pt x="45500" y="63879"/>
                  <a:pt x="45792" y="38080"/>
                  <a:pt x="46026" y="12280"/>
                </a:cubicBezTo>
                <a:cubicBezTo>
                  <a:pt x="46026" y="10908"/>
                  <a:pt x="46026" y="9420"/>
                  <a:pt x="45267" y="8282"/>
                </a:cubicBezTo>
                <a:cubicBezTo>
                  <a:pt x="44596" y="7289"/>
                  <a:pt x="43457" y="6735"/>
                  <a:pt x="42377" y="6239"/>
                </a:cubicBezTo>
                <a:cubicBezTo>
                  <a:pt x="36304" y="3494"/>
                  <a:pt x="28836" y="0"/>
                  <a:pt x="21790"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grpSp>
        <p:nvGrpSpPr>
          <p:cNvPr id="14" name="Google Shape;14;p2"/>
          <p:cNvGrpSpPr/>
          <p:nvPr/>
        </p:nvGrpSpPr>
        <p:grpSpPr>
          <a:xfrm>
            <a:off x="9422873" y="454490"/>
            <a:ext cx="3636179" cy="1698261"/>
            <a:chOff x="1438325" y="603625"/>
            <a:chExt cx="1613975" cy="753800"/>
          </a:xfrm>
        </p:grpSpPr>
        <p:sp>
          <p:nvSpPr>
            <p:cNvPr id="15" name="Google Shape;15;p2"/>
            <p:cNvSpPr/>
            <p:nvPr/>
          </p:nvSpPr>
          <p:spPr>
            <a:xfrm>
              <a:off x="1609775" y="603625"/>
              <a:ext cx="1434125" cy="85425"/>
            </a:xfrm>
            <a:custGeom>
              <a:avLst/>
              <a:gdLst/>
              <a:ahLst/>
              <a:cxnLst/>
              <a:rect l="l" t="t" r="r" b="b"/>
              <a:pathLst>
                <a:path w="57365" h="3417" extrusionOk="0">
                  <a:moveTo>
                    <a:pt x="26543" y="1"/>
                  </a:moveTo>
                  <a:cubicBezTo>
                    <a:pt x="23079" y="1"/>
                    <a:pt x="19728" y="1067"/>
                    <a:pt x="16257" y="1286"/>
                  </a:cubicBezTo>
                  <a:cubicBezTo>
                    <a:pt x="14761" y="1379"/>
                    <a:pt x="13260" y="1411"/>
                    <a:pt x="11757" y="1411"/>
                  </a:cubicBezTo>
                  <a:cubicBezTo>
                    <a:pt x="8619" y="1411"/>
                    <a:pt x="5473" y="1273"/>
                    <a:pt x="2344" y="1273"/>
                  </a:cubicBezTo>
                  <a:cubicBezTo>
                    <a:pt x="1825" y="1273"/>
                    <a:pt x="1307" y="1277"/>
                    <a:pt x="789" y="1286"/>
                  </a:cubicBezTo>
                  <a:cubicBezTo>
                    <a:pt x="1" y="1286"/>
                    <a:pt x="1" y="2745"/>
                    <a:pt x="789" y="2745"/>
                  </a:cubicBezTo>
                  <a:cubicBezTo>
                    <a:pt x="2415" y="2764"/>
                    <a:pt x="4048" y="2773"/>
                    <a:pt x="5682" y="2773"/>
                  </a:cubicBezTo>
                  <a:cubicBezTo>
                    <a:pt x="9209" y="2773"/>
                    <a:pt x="12747" y="2728"/>
                    <a:pt x="16257" y="2628"/>
                  </a:cubicBezTo>
                  <a:cubicBezTo>
                    <a:pt x="18913" y="2535"/>
                    <a:pt x="21700" y="2262"/>
                    <a:pt x="24450" y="2262"/>
                  </a:cubicBezTo>
                  <a:cubicBezTo>
                    <a:pt x="25992" y="2262"/>
                    <a:pt x="27522" y="2348"/>
                    <a:pt x="29011" y="2599"/>
                  </a:cubicBezTo>
                  <a:cubicBezTo>
                    <a:pt x="30747" y="2901"/>
                    <a:pt x="32483" y="2980"/>
                    <a:pt x="34218" y="2980"/>
                  </a:cubicBezTo>
                  <a:cubicBezTo>
                    <a:pt x="36117" y="2980"/>
                    <a:pt x="38015" y="2886"/>
                    <a:pt x="39914" y="2886"/>
                  </a:cubicBezTo>
                  <a:cubicBezTo>
                    <a:pt x="40979" y="2886"/>
                    <a:pt x="42043" y="2915"/>
                    <a:pt x="43108" y="3008"/>
                  </a:cubicBezTo>
                  <a:cubicBezTo>
                    <a:pt x="47631" y="3416"/>
                    <a:pt x="52126" y="3154"/>
                    <a:pt x="56649" y="3387"/>
                  </a:cubicBezTo>
                  <a:cubicBezTo>
                    <a:pt x="56667" y="3389"/>
                    <a:pt x="56684" y="3389"/>
                    <a:pt x="56701" y="3389"/>
                  </a:cubicBezTo>
                  <a:cubicBezTo>
                    <a:pt x="57351" y="3389"/>
                    <a:pt x="57365" y="2301"/>
                    <a:pt x="56795" y="2045"/>
                  </a:cubicBezTo>
                  <a:lnTo>
                    <a:pt x="56825" y="2045"/>
                  </a:lnTo>
                  <a:cubicBezTo>
                    <a:pt x="52709" y="60"/>
                    <a:pt x="48157" y="790"/>
                    <a:pt x="43808" y="498"/>
                  </a:cubicBezTo>
                  <a:cubicBezTo>
                    <a:pt x="42538" y="410"/>
                    <a:pt x="41276" y="367"/>
                    <a:pt x="40014" y="367"/>
                  </a:cubicBezTo>
                  <a:cubicBezTo>
                    <a:pt x="38752" y="367"/>
                    <a:pt x="37489" y="410"/>
                    <a:pt x="36220" y="498"/>
                  </a:cubicBezTo>
                  <a:cubicBezTo>
                    <a:pt x="35467" y="550"/>
                    <a:pt x="34709" y="577"/>
                    <a:pt x="33949" y="577"/>
                  </a:cubicBezTo>
                  <a:cubicBezTo>
                    <a:pt x="32177" y="577"/>
                    <a:pt x="30397" y="434"/>
                    <a:pt x="28661" y="148"/>
                  </a:cubicBezTo>
                  <a:cubicBezTo>
                    <a:pt x="27949" y="45"/>
                    <a:pt x="27244" y="1"/>
                    <a:pt x="2654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16" name="Google Shape;16;p2"/>
            <p:cNvSpPr/>
            <p:nvPr/>
          </p:nvSpPr>
          <p:spPr>
            <a:xfrm>
              <a:off x="1571825" y="716225"/>
              <a:ext cx="1432875" cy="101600"/>
            </a:xfrm>
            <a:custGeom>
              <a:avLst/>
              <a:gdLst/>
              <a:ahLst/>
              <a:cxnLst/>
              <a:rect l="l" t="t" r="r" b="b"/>
              <a:pathLst>
                <a:path w="57315" h="4064" extrusionOk="0">
                  <a:moveTo>
                    <a:pt x="2585" y="1"/>
                  </a:moveTo>
                  <a:cubicBezTo>
                    <a:pt x="2013" y="1"/>
                    <a:pt x="1474" y="121"/>
                    <a:pt x="1023" y="459"/>
                  </a:cubicBezTo>
                  <a:cubicBezTo>
                    <a:pt x="0" y="1214"/>
                    <a:pt x="664" y="2964"/>
                    <a:pt x="1573" y="2964"/>
                  </a:cubicBezTo>
                  <a:cubicBezTo>
                    <a:pt x="1753" y="2964"/>
                    <a:pt x="1943" y="2895"/>
                    <a:pt x="2132" y="2736"/>
                  </a:cubicBezTo>
                  <a:cubicBezTo>
                    <a:pt x="2312" y="2580"/>
                    <a:pt x="2563" y="2523"/>
                    <a:pt x="2847" y="2523"/>
                  </a:cubicBezTo>
                  <a:cubicBezTo>
                    <a:pt x="3577" y="2523"/>
                    <a:pt x="4525" y="2898"/>
                    <a:pt x="5050" y="2940"/>
                  </a:cubicBezTo>
                  <a:cubicBezTo>
                    <a:pt x="6013" y="3028"/>
                    <a:pt x="6947" y="3057"/>
                    <a:pt x="7911" y="3232"/>
                  </a:cubicBezTo>
                  <a:cubicBezTo>
                    <a:pt x="8688" y="3363"/>
                    <a:pt x="9489" y="3404"/>
                    <a:pt x="10299" y="3404"/>
                  </a:cubicBezTo>
                  <a:cubicBezTo>
                    <a:pt x="11648" y="3404"/>
                    <a:pt x="13018" y="3290"/>
                    <a:pt x="14331" y="3290"/>
                  </a:cubicBezTo>
                  <a:cubicBezTo>
                    <a:pt x="17234" y="3273"/>
                    <a:pt x="20168" y="3137"/>
                    <a:pt x="23096" y="3137"/>
                  </a:cubicBezTo>
                  <a:cubicBezTo>
                    <a:pt x="24996" y="3137"/>
                    <a:pt x="26894" y="3194"/>
                    <a:pt x="28778" y="3378"/>
                  </a:cubicBezTo>
                  <a:cubicBezTo>
                    <a:pt x="31025" y="3611"/>
                    <a:pt x="33331" y="3786"/>
                    <a:pt x="35607" y="3816"/>
                  </a:cubicBezTo>
                  <a:cubicBezTo>
                    <a:pt x="37577" y="3794"/>
                    <a:pt x="39546" y="3676"/>
                    <a:pt x="41516" y="3676"/>
                  </a:cubicBezTo>
                  <a:cubicBezTo>
                    <a:pt x="42202" y="3676"/>
                    <a:pt x="42889" y="3690"/>
                    <a:pt x="43575" y="3728"/>
                  </a:cubicBezTo>
                  <a:cubicBezTo>
                    <a:pt x="45700" y="3843"/>
                    <a:pt x="47996" y="4064"/>
                    <a:pt x="50280" y="4064"/>
                  </a:cubicBezTo>
                  <a:cubicBezTo>
                    <a:pt x="52637" y="4064"/>
                    <a:pt x="54982" y="3829"/>
                    <a:pt x="57117" y="2998"/>
                  </a:cubicBezTo>
                  <a:cubicBezTo>
                    <a:pt x="57315" y="2914"/>
                    <a:pt x="57294" y="2501"/>
                    <a:pt x="57080" y="2501"/>
                  </a:cubicBezTo>
                  <a:cubicBezTo>
                    <a:pt x="57073" y="2501"/>
                    <a:pt x="57066" y="2501"/>
                    <a:pt x="57058" y="2502"/>
                  </a:cubicBezTo>
                  <a:cubicBezTo>
                    <a:pt x="56804" y="2515"/>
                    <a:pt x="56549" y="2520"/>
                    <a:pt x="56294" y="2520"/>
                  </a:cubicBezTo>
                  <a:cubicBezTo>
                    <a:pt x="54116" y="2520"/>
                    <a:pt x="51901" y="2120"/>
                    <a:pt x="49733" y="2094"/>
                  </a:cubicBezTo>
                  <a:cubicBezTo>
                    <a:pt x="47223" y="2094"/>
                    <a:pt x="44742" y="1860"/>
                    <a:pt x="42232" y="1831"/>
                  </a:cubicBezTo>
                  <a:cubicBezTo>
                    <a:pt x="41396" y="1821"/>
                    <a:pt x="40559" y="1818"/>
                    <a:pt x="39722" y="1818"/>
                  </a:cubicBezTo>
                  <a:cubicBezTo>
                    <a:pt x="38049" y="1818"/>
                    <a:pt x="36376" y="1831"/>
                    <a:pt x="34703" y="1831"/>
                  </a:cubicBezTo>
                  <a:cubicBezTo>
                    <a:pt x="32193" y="1831"/>
                    <a:pt x="29770" y="1335"/>
                    <a:pt x="27260" y="1160"/>
                  </a:cubicBezTo>
                  <a:cubicBezTo>
                    <a:pt x="25626" y="1053"/>
                    <a:pt x="23982" y="1017"/>
                    <a:pt x="22333" y="1017"/>
                  </a:cubicBezTo>
                  <a:cubicBezTo>
                    <a:pt x="19037" y="1017"/>
                    <a:pt x="15722" y="1160"/>
                    <a:pt x="12434" y="1160"/>
                  </a:cubicBezTo>
                  <a:cubicBezTo>
                    <a:pt x="11545" y="1160"/>
                    <a:pt x="10588" y="1295"/>
                    <a:pt x="9666" y="1295"/>
                  </a:cubicBezTo>
                  <a:cubicBezTo>
                    <a:pt x="9378" y="1295"/>
                    <a:pt x="9093" y="1282"/>
                    <a:pt x="8815" y="1247"/>
                  </a:cubicBezTo>
                  <a:cubicBezTo>
                    <a:pt x="7940" y="1131"/>
                    <a:pt x="7006" y="839"/>
                    <a:pt x="6130" y="693"/>
                  </a:cubicBezTo>
                  <a:cubicBezTo>
                    <a:pt x="5141" y="534"/>
                    <a:pt x="3789" y="1"/>
                    <a:pt x="258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17" name="Google Shape;17;p2"/>
            <p:cNvSpPr/>
            <p:nvPr/>
          </p:nvSpPr>
          <p:spPr>
            <a:xfrm>
              <a:off x="1510550" y="850250"/>
              <a:ext cx="1541750" cy="125300"/>
            </a:xfrm>
            <a:custGeom>
              <a:avLst/>
              <a:gdLst/>
              <a:ahLst/>
              <a:cxnLst/>
              <a:rect l="l" t="t" r="r" b="b"/>
              <a:pathLst>
                <a:path w="61670" h="5012" extrusionOk="0">
                  <a:moveTo>
                    <a:pt x="1747" y="0"/>
                  </a:moveTo>
                  <a:cubicBezTo>
                    <a:pt x="1690" y="0"/>
                    <a:pt x="1633" y="1"/>
                    <a:pt x="1577" y="1"/>
                  </a:cubicBezTo>
                  <a:cubicBezTo>
                    <a:pt x="2" y="30"/>
                    <a:pt x="0" y="2923"/>
                    <a:pt x="1488" y="2923"/>
                  </a:cubicBezTo>
                  <a:cubicBezTo>
                    <a:pt x="1517" y="2923"/>
                    <a:pt x="1547" y="2922"/>
                    <a:pt x="1577" y="2920"/>
                  </a:cubicBezTo>
                  <a:cubicBezTo>
                    <a:pt x="2039" y="2886"/>
                    <a:pt x="2503" y="2871"/>
                    <a:pt x="2967" y="2871"/>
                  </a:cubicBezTo>
                  <a:cubicBezTo>
                    <a:pt x="6950" y="2871"/>
                    <a:pt x="10973" y="3983"/>
                    <a:pt x="14973" y="4087"/>
                  </a:cubicBezTo>
                  <a:cubicBezTo>
                    <a:pt x="17162" y="4146"/>
                    <a:pt x="19351" y="4788"/>
                    <a:pt x="21569" y="4934"/>
                  </a:cubicBezTo>
                  <a:cubicBezTo>
                    <a:pt x="22425" y="4992"/>
                    <a:pt x="23284" y="5012"/>
                    <a:pt x="24145" y="5012"/>
                  </a:cubicBezTo>
                  <a:cubicBezTo>
                    <a:pt x="25865" y="5012"/>
                    <a:pt x="27591" y="4934"/>
                    <a:pt x="29303" y="4934"/>
                  </a:cubicBezTo>
                  <a:cubicBezTo>
                    <a:pt x="34673" y="4905"/>
                    <a:pt x="39926" y="4117"/>
                    <a:pt x="45267" y="3766"/>
                  </a:cubicBezTo>
                  <a:cubicBezTo>
                    <a:pt x="46230" y="3698"/>
                    <a:pt x="47192" y="3683"/>
                    <a:pt x="48155" y="3683"/>
                  </a:cubicBezTo>
                  <a:cubicBezTo>
                    <a:pt x="48936" y="3683"/>
                    <a:pt x="49717" y="3693"/>
                    <a:pt x="50498" y="3693"/>
                  </a:cubicBezTo>
                  <a:cubicBezTo>
                    <a:pt x="51235" y="3693"/>
                    <a:pt x="51972" y="3684"/>
                    <a:pt x="52709" y="3650"/>
                  </a:cubicBezTo>
                  <a:cubicBezTo>
                    <a:pt x="55453" y="3533"/>
                    <a:pt x="58138" y="2686"/>
                    <a:pt x="60852" y="2249"/>
                  </a:cubicBezTo>
                  <a:cubicBezTo>
                    <a:pt x="61640" y="2103"/>
                    <a:pt x="61669" y="819"/>
                    <a:pt x="60852" y="731"/>
                  </a:cubicBezTo>
                  <a:lnTo>
                    <a:pt x="60852" y="702"/>
                  </a:lnTo>
                  <a:cubicBezTo>
                    <a:pt x="60427" y="659"/>
                    <a:pt x="60003" y="641"/>
                    <a:pt x="59580" y="641"/>
                  </a:cubicBezTo>
                  <a:cubicBezTo>
                    <a:pt x="57392" y="641"/>
                    <a:pt x="55232" y="1125"/>
                    <a:pt x="53030" y="1198"/>
                  </a:cubicBezTo>
                  <a:cubicBezTo>
                    <a:pt x="52457" y="1217"/>
                    <a:pt x="51884" y="1224"/>
                    <a:pt x="51313" y="1224"/>
                  </a:cubicBezTo>
                  <a:cubicBezTo>
                    <a:pt x="50127" y="1224"/>
                    <a:pt x="48945" y="1196"/>
                    <a:pt x="47760" y="1196"/>
                  </a:cubicBezTo>
                  <a:cubicBezTo>
                    <a:pt x="46931" y="1196"/>
                    <a:pt x="46101" y="1210"/>
                    <a:pt x="45267" y="1256"/>
                  </a:cubicBezTo>
                  <a:cubicBezTo>
                    <a:pt x="39926" y="1577"/>
                    <a:pt x="34702" y="2365"/>
                    <a:pt x="29303" y="2365"/>
                  </a:cubicBezTo>
                  <a:cubicBezTo>
                    <a:pt x="27809" y="2365"/>
                    <a:pt x="26285" y="2416"/>
                    <a:pt x="24761" y="2416"/>
                  </a:cubicBezTo>
                  <a:cubicBezTo>
                    <a:pt x="23694" y="2416"/>
                    <a:pt x="22626" y="2391"/>
                    <a:pt x="21569" y="2307"/>
                  </a:cubicBezTo>
                  <a:cubicBezTo>
                    <a:pt x="19351" y="2161"/>
                    <a:pt x="17191" y="1548"/>
                    <a:pt x="14973" y="1431"/>
                  </a:cubicBezTo>
                  <a:cubicBezTo>
                    <a:pt x="12813" y="1344"/>
                    <a:pt x="10712" y="994"/>
                    <a:pt x="8581" y="760"/>
                  </a:cubicBezTo>
                  <a:cubicBezTo>
                    <a:pt x="6303" y="561"/>
                    <a:pt x="4025" y="0"/>
                    <a:pt x="17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18" name="Google Shape;18;p2"/>
            <p:cNvSpPr/>
            <p:nvPr/>
          </p:nvSpPr>
          <p:spPr>
            <a:xfrm>
              <a:off x="1497425" y="1008550"/>
              <a:ext cx="1496500" cy="73300"/>
            </a:xfrm>
            <a:custGeom>
              <a:avLst/>
              <a:gdLst/>
              <a:ahLst/>
              <a:cxnLst/>
              <a:rect l="l" t="t" r="r" b="b"/>
              <a:pathLst>
                <a:path w="59860" h="2932" extrusionOk="0">
                  <a:moveTo>
                    <a:pt x="1277" y="0"/>
                  </a:moveTo>
                  <a:cubicBezTo>
                    <a:pt x="1" y="0"/>
                    <a:pt x="23" y="2483"/>
                    <a:pt x="1343" y="2483"/>
                  </a:cubicBezTo>
                  <a:cubicBezTo>
                    <a:pt x="3563" y="2483"/>
                    <a:pt x="5810" y="2835"/>
                    <a:pt x="8059" y="2835"/>
                  </a:cubicBezTo>
                  <a:cubicBezTo>
                    <a:pt x="8145" y="2835"/>
                    <a:pt x="8232" y="2835"/>
                    <a:pt x="8318" y="2834"/>
                  </a:cubicBezTo>
                  <a:lnTo>
                    <a:pt x="15585" y="2804"/>
                  </a:lnTo>
                  <a:cubicBezTo>
                    <a:pt x="15904" y="2802"/>
                    <a:pt x="16222" y="2802"/>
                    <a:pt x="16540" y="2802"/>
                  </a:cubicBezTo>
                  <a:cubicBezTo>
                    <a:pt x="20354" y="2802"/>
                    <a:pt x="24168" y="2932"/>
                    <a:pt x="28000" y="2932"/>
                  </a:cubicBezTo>
                  <a:cubicBezTo>
                    <a:pt x="28599" y="2932"/>
                    <a:pt x="29198" y="2928"/>
                    <a:pt x="29799" y="2921"/>
                  </a:cubicBezTo>
                  <a:cubicBezTo>
                    <a:pt x="34585" y="2834"/>
                    <a:pt x="39284" y="2863"/>
                    <a:pt x="44041" y="2629"/>
                  </a:cubicBezTo>
                  <a:cubicBezTo>
                    <a:pt x="49207" y="2367"/>
                    <a:pt x="54343" y="1666"/>
                    <a:pt x="59480" y="1374"/>
                  </a:cubicBezTo>
                  <a:cubicBezTo>
                    <a:pt x="59859" y="1345"/>
                    <a:pt x="59859" y="703"/>
                    <a:pt x="59480" y="703"/>
                  </a:cubicBezTo>
                  <a:lnTo>
                    <a:pt x="59509" y="703"/>
                  </a:lnTo>
                  <a:cubicBezTo>
                    <a:pt x="57062" y="593"/>
                    <a:pt x="54667" y="380"/>
                    <a:pt x="52202" y="380"/>
                  </a:cubicBezTo>
                  <a:cubicBezTo>
                    <a:pt x="52050" y="380"/>
                    <a:pt x="51898" y="380"/>
                    <a:pt x="51746" y="382"/>
                  </a:cubicBezTo>
                  <a:cubicBezTo>
                    <a:pt x="49294" y="440"/>
                    <a:pt x="46843" y="586"/>
                    <a:pt x="44391" y="674"/>
                  </a:cubicBezTo>
                  <a:cubicBezTo>
                    <a:pt x="42119" y="755"/>
                    <a:pt x="39854" y="780"/>
                    <a:pt x="37589" y="780"/>
                  </a:cubicBezTo>
                  <a:cubicBezTo>
                    <a:pt x="34995" y="780"/>
                    <a:pt x="32401" y="748"/>
                    <a:pt x="29799" y="732"/>
                  </a:cubicBezTo>
                  <a:cubicBezTo>
                    <a:pt x="25158" y="732"/>
                    <a:pt x="20547" y="499"/>
                    <a:pt x="15936" y="499"/>
                  </a:cubicBezTo>
                  <a:cubicBezTo>
                    <a:pt x="13396" y="499"/>
                    <a:pt x="10857" y="499"/>
                    <a:pt x="8318" y="528"/>
                  </a:cubicBezTo>
                  <a:cubicBezTo>
                    <a:pt x="7559" y="528"/>
                    <a:pt x="6788" y="554"/>
                    <a:pt x="6020" y="554"/>
                  </a:cubicBezTo>
                  <a:cubicBezTo>
                    <a:pt x="5636" y="554"/>
                    <a:pt x="5254" y="547"/>
                    <a:pt x="4874" y="528"/>
                  </a:cubicBezTo>
                  <a:cubicBezTo>
                    <a:pt x="3707" y="470"/>
                    <a:pt x="2540" y="61"/>
                    <a:pt x="1343" y="3"/>
                  </a:cubicBezTo>
                  <a:cubicBezTo>
                    <a:pt x="1320" y="1"/>
                    <a:pt x="1298" y="0"/>
                    <a:pt x="12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19" name="Google Shape;19;p2"/>
            <p:cNvSpPr/>
            <p:nvPr/>
          </p:nvSpPr>
          <p:spPr>
            <a:xfrm>
              <a:off x="1485025" y="1146350"/>
              <a:ext cx="1516200" cy="78150"/>
            </a:xfrm>
            <a:custGeom>
              <a:avLst/>
              <a:gdLst/>
              <a:ahLst/>
              <a:cxnLst/>
              <a:rect l="l" t="t" r="r" b="b"/>
              <a:pathLst>
                <a:path w="60648" h="3126" extrusionOk="0">
                  <a:moveTo>
                    <a:pt x="1663" y="1"/>
                  </a:moveTo>
                  <a:cubicBezTo>
                    <a:pt x="1537" y="1"/>
                    <a:pt x="1411" y="3"/>
                    <a:pt x="1284" y="7"/>
                  </a:cubicBezTo>
                  <a:cubicBezTo>
                    <a:pt x="23" y="35"/>
                    <a:pt x="1" y="2402"/>
                    <a:pt x="1218" y="2402"/>
                  </a:cubicBezTo>
                  <a:cubicBezTo>
                    <a:pt x="1240" y="2402"/>
                    <a:pt x="1262" y="2401"/>
                    <a:pt x="1284" y="2400"/>
                  </a:cubicBezTo>
                  <a:cubicBezTo>
                    <a:pt x="1551" y="2385"/>
                    <a:pt x="1818" y="2378"/>
                    <a:pt x="2084" y="2378"/>
                  </a:cubicBezTo>
                  <a:cubicBezTo>
                    <a:pt x="4873" y="2378"/>
                    <a:pt x="7631" y="3126"/>
                    <a:pt x="10414" y="3126"/>
                  </a:cubicBezTo>
                  <a:cubicBezTo>
                    <a:pt x="10998" y="3126"/>
                    <a:pt x="11584" y="3093"/>
                    <a:pt x="12171" y="3013"/>
                  </a:cubicBezTo>
                  <a:cubicBezTo>
                    <a:pt x="14622" y="2692"/>
                    <a:pt x="17190" y="2779"/>
                    <a:pt x="19671" y="2721"/>
                  </a:cubicBezTo>
                  <a:cubicBezTo>
                    <a:pt x="20042" y="2713"/>
                    <a:pt x="20412" y="2709"/>
                    <a:pt x="20782" y="2709"/>
                  </a:cubicBezTo>
                  <a:cubicBezTo>
                    <a:pt x="23090" y="2709"/>
                    <a:pt x="25383" y="2850"/>
                    <a:pt x="27697" y="2925"/>
                  </a:cubicBezTo>
                  <a:cubicBezTo>
                    <a:pt x="28211" y="2939"/>
                    <a:pt x="28725" y="2945"/>
                    <a:pt x="29239" y="2945"/>
                  </a:cubicBezTo>
                  <a:cubicBezTo>
                    <a:pt x="34182" y="2945"/>
                    <a:pt x="39126" y="2368"/>
                    <a:pt x="44070" y="2341"/>
                  </a:cubicBezTo>
                  <a:cubicBezTo>
                    <a:pt x="46697" y="2312"/>
                    <a:pt x="49294" y="2371"/>
                    <a:pt x="51921" y="2196"/>
                  </a:cubicBezTo>
                  <a:cubicBezTo>
                    <a:pt x="54723" y="2050"/>
                    <a:pt x="57408" y="1320"/>
                    <a:pt x="60209" y="941"/>
                  </a:cubicBezTo>
                  <a:cubicBezTo>
                    <a:pt x="60647" y="882"/>
                    <a:pt x="60647" y="153"/>
                    <a:pt x="60209" y="94"/>
                  </a:cubicBezTo>
                  <a:cubicBezTo>
                    <a:pt x="59640" y="57"/>
                    <a:pt x="59071" y="42"/>
                    <a:pt x="58502" y="42"/>
                  </a:cubicBezTo>
                  <a:cubicBezTo>
                    <a:pt x="56415" y="42"/>
                    <a:pt x="54329" y="240"/>
                    <a:pt x="52242" y="240"/>
                  </a:cubicBezTo>
                  <a:cubicBezTo>
                    <a:pt x="49528" y="240"/>
                    <a:pt x="46813" y="182"/>
                    <a:pt x="44070" y="182"/>
                  </a:cubicBezTo>
                  <a:cubicBezTo>
                    <a:pt x="39267" y="182"/>
                    <a:pt x="34465" y="679"/>
                    <a:pt x="29662" y="679"/>
                  </a:cubicBezTo>
                  <a:cubicBezTo>
                    <a:pt x="29007" y="679"/>
                    <a:pt x="28352" y="670"/>
                    <a:pt x="27697" y="649"/>
                  </a:cubicBezTo>
                  <a:cubicBezTo>
                    <a:pt x="24723" y="547"/>
                    <a:pt x="21749" y="415"/>
                    <a:pt x="18769" y="415"/>
                  </a:cubicBezTo>
                  <a:cubicBezTo>
                    <a:pt x="16632" y="415"/>
                    <a:pt x="14491" y="483"/>
                    <a:pt x="12346" y="678"/>
                  </a:cubicBezTo>
                  <a:cubicBezTo>
                    <a:pt x="11528" y="767"/>
                    <a:pt x="10706" y="812"/>
                    <a:pt x="9882" y="812"/>
                  </a:cubicBezTo>
                  <a:cubicBezTo>
                    <a:pt x="8823" y="812"/>
                    <a:pt x="7764" y="738"/>
                    <a:pt x="6713" y="590"/>
                  </a:cubicBezTo>
                  <a:cubicBezTo>
                    <a:pt x="5057" y="346"/>
                    <a:pt x="3350" y="1"/>
                    <a:pt x="166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20" name="Google Shape;20;p2"/>
            <p:cNvSpPr/>
            <p:nvPr/>
          </p:nvSpPr>
          <p:spPr>
            <a:xfrm>
              <a:off x="1438325" y="1265625"/>
              <a:ext cx="1534425" cy="91800"/>
            </a:xfrm>
            <a:custGeom>
              <a:avLst/>
              <a:gdLst/>
              <a:ahLst/>
              <a:cxnLst/>
              <a:rect l="l" t="t" r="r" b="b"/>
              <a:pathLst>
                <a:path w="61377" h="3672" extrusionOk="0">
                  <a:moveTo>
                    <a:pt x="2769" y="0"/>
                  </a:moveTo>
                  <a:cubicBezTo>
                    <a:pt x="2262" y="0"/>
                    <a:pt x="1752" y="22"/>
                    <a:pt x="1255" y="22"/>
                  </a:cubicBezTo>
                  <a:cubicBezTo>
                    <a:pt x="0" y="22"/>
                    <a:pt x="0" y="2357"/>
                    <a:pt x="1255" y="2357"/>
                  </a:cubicBezTo>
                  <a:cubicBezTo>
                    <a:pt x="1416" y="2352"/>
                    <a:pt x="1578" y="2350"/>
                    <a:pt x="1741" y="2350"/>
                  </a:cubicBezTo>
                  <a:cubicBezTo>
                    <a:pt x="2578" y="2350"/>
                    <a:pt x="3430" y="2414"/>
                    <a:pt x="4261" y="2561"/>
                  </a:cubicBezTo>
                  <a:cubicBezTo>
                    <a:pt x="4525" y="2610"/>
                    <a:pt x="4789" y="2627"/>
                    <a:pt x="5053" y="2627"/>
                  </a:cubicBezTo>
                  <a:cubicBezTo>
                    <a:pt x="5697" y="2627"/>
                    <a:pt x="6344" y="2524"/>
                    <a:pt x="6998" y="2524"/>
                  </a:cubicBezTo>
                  <a:cubicBezTo>
                    <a:pt x="7204" y="2524"/>
                    <a:pt x="7410" y="2535"/>
                    <a:pt x="7618" y="2561"/>
                  </a:cubicBezTo>
                  <a:cubicBezTo>
                    <a:pt x="9748" y="2824"/>
                    <a:pt x="11879" y="3203"/>
                    <a:pt x="14039" y="3232"/>
                  </a:cubicBezTo>
                  <a:cubicBezTo>
                    <a:pt x="16378" y="3289"/>
                    <a:pt x="18717" y="3672"/>
                    <a:pt x="21056" y="3672"/>
                  </a:cubicBezTo>
                  <a:cubicBezTo>
                    <a:pt x="21139" y="3672"/>
                    <a:pt x="21222" y="3671"/>
                    <a:pt x="21306" y="3670"/>
                  </a:cubicBezTo>
                  <a:cubicBezTo>
                    <a:pt x="23933" y="3643"/>
                    <a:pt x="26534" y="3405"/>
                    <a:pt x="29133" y="3405"/>
                  </a:cubicBezTo>
                  <a:cubicBezTo>
                    <a:pt x="29277" y="3405"/>
                    <a:pt x="29421" y="3406"/>
                    <a:pt x="29565" y="3407"/>
                  </a:cubicBezTo>
                  <a:cubicBezTo>
                    <a:pt x="29644" y="3408"/>
                    <a:pt x="29723" y="3408"/>
                    <a:pt x="29801" y="3408"/>
                  </a:cubicBezTo>
                  <a:cubicBezTo>
                    <a:pt x="35002" y="3408"/>
                    <a:pt x="40092" y="2472"/>
                    <a:pt x="45296" y="2357"/>
                  </a:cubicBezTo>
                  <a:cubicBezTo>
                    <a:pt x="47952" y="2328"/>
                    <a:pt x="50637" y="2357"/>
                    <a:pt x="53293" y="2240"/>
                  </a:cubicBezTo>
                  <a:cubicBezTo>
                    <a:pt x="54577" y="2182"/>
                    <a:pt x="55919" y="2211"/>
                    <a:pt x="57203" y="2065"/>
                  </a:cubicBezTo>
                  <a:cubicBezTo>
                    <a:pt x="58488" y="1919"/>
                    <a:pt x="59655" y="1510"/>
                    <a:pt x="60939" y="1394"/>
                  </a:cubicBezTo>
                  <a:cubicBezTo>
                    <a:pt x="61377" y="1306"/>
                    <a:pt x="61377" y="664"/>
                    <a:pt x="60939" y="577"/>
                  </a:cubicBezTo>
                  <a:cubicBezTo>
                    <a:pt x="58153" y="188"/>
                    <a:pt x="55296" y="96"/>
                    <a:pt x="52441" y="96"/>
                  </a:cubicBezTo>
                  <a:cubicBezTo>
                    <a:pt x="50152" y="96"/>
                    <a:pt x="47864" y="155"/>
                    <a:pt x="45617" y="168"/>
                  </a:cubicBezTo>
                  <a:cubicBezTo>
                    <a:pt x="40553" y="195"/>
                    <a:pt x="35568" y="1053"/>
                    <a:pt x="30489" y="1053"/>
                  </a:cubicBezTo>
                  <a:cubicBezTo>
                    <a:pt x="30181" y="1053"/>
                    <a:pt x="29873" y="1050"/>
                    <a:pt x="29565" y="1043"/>
                  </a:cubicBezTo>
                  <a:cubicBezTo>
                    <a:pt x="29440" y="1042"/>
                    <a:pt x="29315" y="1041"/>
                    <a:pt x="29190" y="1041"/>
                  </a:cubicBezTo>
                  <a:cubicBezTo>
                    <a:pt x="26686" y="1041"/>
                    <a:pt x="24157" y="1306"/>
                    <a:pt x="21656" y="1306"/>
                  </a:cubicBezTo>
                  <a:cubicBezTo>
                    <a:pt x="19204" y="1306"/>
                    <a:pt x="16753" y="898"/>
                    <a:pt x="14330" y="898"/>
                  </a:cubicBezTo>
                  <a:cubicBezTo>
                    <a:pt x="12025" y="898"/>
                    <a:pt x="9748" y="372"/>
                    <a:pt x="7443" y="197"/>
                  </a:cubicBezTo>
                  <a:cubicBezTo>
                    <a:pt x="7203" y="171"/>
                    <a:pt x="6967" y="163"/>
                    <a:pt x="6733" y="163"/>
                  </a:cubicBezTo>
                  <a:cubicBezTo>
                    <a:pt x="6266" y="163"/>
                    <a:pt x="5808" y="197"/>
                    <a:pt x="5339" y="197"/>
                  </a:cubicBezTo>
                  <a:cubicBezTo>
                    <a:pt x="4988" y="197"/>
                    <a:pt x="4631" y="178"/>
                    <a:pt x="4261" y="110"/>
                  </a:cubicBezTo>
                  <a:cubicBezTo>
                    <a:pt x="3780" y="22"/>
                    <a:pt x="3276" y="0"/>
                    <a:pt x="276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grpSp>
        <p:nvGrpSpPr>
          <p:cNvPr id="21" name="Google Shape;21;p2"/>
          <p:cNvGrpSpPr/>
          <p:nvPr/>
        </p:nvGrpSpPr>
        <p:grpSpPr>
          <a:xfrm>
            <a:off x="11467976" y="1899421"/>
            <a:ext cx="926345" cy="5122960"/>
            <a:chOff x="5379800" y="2555600"/>
            <a:chExt cx="236425" cy="1307500"/>
          </a:xfrm>
        </p:grpSpPr>
        <p:sp>
          <p:nvSpPr>
            <p:cNvPr id="22" name="Google Shape;22;p2"/>
            <p:cNvSpPr/>
            <p:nvPr/>
          </p:nvSpPr>
          <p:spPr>
            <a:xfrm>
              <a:off x="5379800" y="2555600"/>
              <a:ext cx="106550" cy="325250"/>
            </a:xfrm>
            <a:custGeom>
              <a:avLst/>
              <a:gdLst/>
              <a:ahLst/>
              <a:cxnLst/>
              <a:rect l="l" t="t" r="r" b="b"/>
              <a:pathLst>
                <a:path w="4262" h="13010" extrusionOk="0">
                  <a:moveTo>
                    <a:pt x="1646" y="0"/>
                  </a:moveTo>
                  <a:cubicBezTo>
                    <a:pt x="1085" y="0"/>
                    <a:pt x="528" y="322"/>
                    <a:pt x="321" y="956"/>
                  </a:cubicBezTo>
                  <a:cubicBezTo>
                    <a:pt x="88" y="1540"/>
                    <a:pt x="0" y="2182"/>
                    <a:pt x="58" y="2824"/>
                  </a:cubicBezTo>
                  <a:cubicBezTo>
                    <a:pt x="58" y="3554"/>
                    <a:pt x="175" y="4313"/>
                    <a:pt x="350" y="5013"/>
                  </a:cubicBezTo>
                  <a:cubicBezTo>
                    <a:pt x="759" y="6472"/>
                    <a:pt x="1693" y="7727"/>
                    <a:pt x="2452" y="9041"/>
                  </a:cubicBezTo>
                  <a:cubicBezTo>
                    <a:pt x="3152" y="10237"/>
                    <a:pt x="3765" y="11609"/>
                    <a:pt x="3619" y="13010"/>
                  </a:cubicBezTo>
                  <a:cubicBezTo>
                    <a:pt x="4261" y="9479"/>
                    <a:pt x="3823" y="5918"/>
                    <a:pt x="3327" y="2387"/>
                  </a:cubicBezTo>
                  <a:cubicBezTo>
                    <a:pt x="3298" y="1861"/>
                    <a:pt x="3152" y="1365"/>
                    <a:pt x="2977" y="927"/>
                  </a:cubicBezTo>
                  <a:cubicBezTo>
                    <a:pt x="2746" y="307"/>
                    <a:pt x="2195" y="0"/>
                    <a:pt x="16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23" name="Google Shape;23;p2"/>
            <p:cNvSpPr/>
            <p:nvPr/>
          </p:nvSpPr>
          <p:spPr>
            <a:xfrm>
              <a:off x="5484850" y="2738550"/>
              <a:ext cx="120425" cy="245925"/>
            </a:xfrm>
            <a:custGeom>
              <a:avLst/>
              <a:gdLst/>
              <a:ahLst/>
              <a:cxnLst/>
              <a:rect l="l" t="t" r="r" b="b"/>
              <a:pathLst>
                <a:path w="4817" h="9837" extrusionOk="0">
                  <a:moveTo>
                    <a:pt x="4087" y="1"/>
                  </a:moveTo>
                  <a:cubicBezTo>
                    <a:pt x="3766" y="1"/>
                    <a:pt x="3474" y="176"/>
                    <a:pt x="3299" y="439"/>
                  </a:cubicBezTo>
                  <a:cubicBezTo>
                    <a:pt x="2044" y="1956"/>
                    <a:pt x="1489" y="3941"/>
                    <a:pt x="993" y="5867"/>
                  </a:cubicBezTo>
                  <a:cubicBezTo>
                    <a:pt x="672" y="7151"/>
                    <a:pt x="176" y="8494"/>
                    <a:pt x="1" y="9836"/>
                  </a:cubicBezTo>
                  <a:cubicBezTo>
                    <a:pt x="1869" y="8260"/>
                    <a:pt x="2978" y="5458"/>
                    <a:pt x="4028" y="3328"/>
                  </a:cubicBezTo>
                  <a:cubicBezTo>
                    <a:pt x="4408" y="2540"/>
                    <a:pt x="4816" y="1694"/>
                    <a:pt x="4700" y="818"/>
                  </a:cubicBezTo>
                  <a:cubicBezTo>
                    <a:pt x="4641" y="439"/>
                    <a:pt x="4437" y="30"/>
                    <a:pt x="40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24" name="Google Shape;24;p2"/>
            <p:cNvSpPr/>
            <p:nvPr/>
          </p:nvSpPr>
          <p:spPr>
            <a:xfrm>
              <a:off x="5379800" y="2998700"/>
              <a:ext cx="85375" cy="238225"/>
            </a:xfrm>
            <a:custGeom>
              <a:avLst/>
              <a:gdLst/>
              <a:ahLst/>
              <a:cxnLst/>
              <a:rect l="l" t="t" r="r" b="b"/>
              <a:pathLst>
                <a:path w="3415" h="9529" extrusionOk="0">
                  <a:moveTo>
                    <a:pt x="435" y="0"/>
                  </a:moveTo>
                  <a:cubicBezTo>
                    <a:pt x="365" y="0"/>
                    <a:pt x="297" y="22"/>
                    <a:pt x="234" y="72"/>
                  </a:cubicBezTo>
                  <a:cubicBezTo>
                    <a:pt x="58" y="247"/>
                    <a:pt x="0" y="481"/>
                    <a:pt x="29" y="744"/>
                  </a:cubicBezTo>
                  <a:cubicBezTo>
                    <a:pt x="146" y="2320"/>
                    <a:pt x="584" y="3896"/>
                    <a:pt x="1255" y="5326"/>
                  </a:cubicBezTo>
                  <a:cubicBezTo>
                    <a:pt x="1926" y="6727"/>
                    <a:pt x="2831" y="8011"/>
                    <a:pt x="3269" y="9528"/>
                  </a:cubicBezTo>
                  <a:cubicBezTo>
                    <a:pt x="3415" y="6668"/>
                    <a:pt x="2627" y="3049"/>
                    <a:pt x="1109" y="539"/>
                  </a:cubicBezTo>
                  <a:cubicBezTo>
                    <a:pt x="972" y="288"/>
                    <a:pt x="691" y="0"/>
                    <a:pt x="4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25" name="Google Shape;25;p2"/>
            <p:cNvSpPr/>
            <p:nvPr/>
          </p:nvSpPr>
          <p:spPr>
            <a:xfrm>
              <a:off x="5482675" y="3168100"/>
              <a:ext cx="133550" cy="266550"/>
            </a:xfrm>
            <a:custGeom>
              <a:avLst/>
              <a:gdLst/>
              <a:ahLst/>
              <a:cxnLst/>
              <a:rect l="l" t="t" r="r" b="b"/>
              <a:pathLst>
                <a:path w="5342" h="10662" extrusionOk="0">
                  <a:moveTo>
                    <a:pt x="4710" y="0"/>
                  </a:moveTo>
                  <a:cubicBezTo>
                    <a:pt x="4489" y="0"/>
                    <a:pt x="4244" y="172"/>
                    <a:pt x="4057" y="359"/>
                  </a:cubicBezTo>
                  <a:cubicBezTo>
                    <a:pt x="2247" y="2198"/>
                    <a:pt x="1547" y="4854"/>
                    <a:pt x="905" y="7364"/>
                  </a:cubicBezTo>
                  <a:cubicBezTo>
                    <a:pt x="671" y="8298"/>
                    <a:pt x="0" y="9728"/>
                    <a:pt x="263" y="10662"/>
                  </a:cubicBezTo>
                  <a:cubicBezTo>
                    <a:pt x="1255" y="8940"/>
                    <a:pt x="2101" y="7159"/>
                    <a:pt x="3269" y="5496"/>
                  </a:cubicBezTo>
                  <a:cubicBezTo>
                    <a:pt x="3823" y="4766"/>
                    <a:pt x="4349" y="3978"/>
                    <a:pt x="4757" y="3132"/>
                  </a:cubicBezTo>
                  <a:cubicBezTo>
                    <a:pt x="5195" y="2315"/>
                    <a:pt x="5341" y="1351"/>
                    <a:pt x="5137" y="418"/>
                  </a:cubicBezTo>
                  <a:cubicBezTo>
                    <a:pt x="5108" y="301"/>
                    <a:pt x="5049" y="184"/>
                    <a:pt x="4962" y="96"/>
                  </a:cubicBezTo>
                  <a:cubicBezTo>
                    <a:pt x="4886" y="29"/>
                    <a:pt x="4800" y="0"/>
                    <a:pt x="47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26" name="Google Shape;26;p2"/>
            <p:cNvSpPr/>
            <p:nvPr/>
          </p:nvSpPr>
          <p:spPr>
            <a:xfrm>
              <a:off x="5386350" y="3444050"/>
              <a:ext cx="75175" cy="237950"/>
            </a:xfrm>
            <a:custGeom>
              <a:avLst/>
              <a:gdLst/>
              <a:ahLst/>
              <a:cxnLst/>
              <a:rect l="l" t="t" r="r" b="b"/>
              <a:pathLst>
                <a:path w="3007" h="9518" extrusionOk="0">
                  <a:moveTo>
                    <a:pt x="875" y="1"/>
                  </a:moveTo>
                  <a:cubicBezTo>
                    <a:pt x="738" y="1"/>
                    <a:pt x="599" y="30"/>
                    <a:pt x="468" y="90"/>
                  </a:cubicBezTo>
                  <a:cubicBezTo>
                    <a:pt x="59" y="324"/>
                    <a:pt x="1" y="908"/>
                    <a:pt x="1" y="1404"/>
                  </a:cubicBezTo>
                  <a:cubicBezTo>
                    <a:pt x="59" y="3418"/>
                    <a:pt x="643" y="5402"/>
                    <a:pt x="1693" y="7124"/>
                  </a:cubicBezTo>
                  <a:cubicBezTo>
                    <a:pt x="2075" y="7743"/>
                    <a:pt x="2514" y="8343"/>
                    <a:pt x="2821" y="9035"/>
                  </a:cubicBezTo>
                  <a:lnTo>
                    <a:pt x="2821" y="9035"/>
                  </a:lnTo>
                  <a:cubicBezTo>
                    <a:pt x="2008" y="6606"/>
                    <a:pt x="2786" y="3837"/>
                    <a:pt x="2102" y="1375"/>
                  </a:cubicBezTo>
                  <a:cubicBezTo>
                    <a:pt x="2044" y="966"/>
                    <a:pt x="1839" y="587"/>
                    <a:pt x="1577" y="295"/>
                  </a:cubicBezTo>
                  <a:cubicBezTo>
                    <a:pt x="1386" y="104"/>
                    <a:pt x="1133" y="1"/>
                    <a:pt x="875" y="1"/>
                  </a:cubicBezTo>
                  <a:close/>
                  <a:moveTo>
                    <a:pt x="2821" y="9035"/>
                  </a:moveTo>
                  <a:lnTo>
                    <a:pt x="2821" y="9035"/>
                  </a:lnTo>
                  <a:cubicBezTo>
                    <a:pt x="2876" y="9197"/>
                    <a:pt x="2937" y="9358"/>
                    <a:pt x="3007" y="9517"/>
                  </a:cubicBezTo>
                  <a:cubicBezTo>
                    <a:pt x="2953" y="9351"/>
                    <a:pt x="2891" y="9191"/>
                    <a:pt x="2821" y="9035"/>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27" name="Google Shape;27;p2"/>
            <p:cNvSpPr/>
            <p:nvPr/>
          </p:nvSpPr>
          <p:spPr>
            <a:xfrm>
              <a:off x="5458600" y="2859200"/>
              <a:ext cx="26275" cy="1003900"/>
            </a:xfrm>
            <a:custGeom>
              <a:avLst/>
              <a:gdLst/>
              <a:ahLst/>
              <a:cxnLst/>
              <a:rect l="l" t="t" r="r" b="b"/>
              <a:pathLst>
                <a:path w="1051" h="40156" extrusionOk="0">
                  <a:moveTo>
                    <a:pt x="628" y="1"/>
                  </a:moveTo>
                  <a:cubicBezTo>
                    <a:pt x="584" y="1"/>
                    <a:pt x="539" y="24"/>
                    <a:pt x="525" y="78"/>
                  </a:cubicBezTo>
                  <a:lnTo>
                    <a:pt x="555" y="78"/>
                  </a:lnTo>
                  <a:cubicBezTo>
                    <a:pt x="175" y="1596"/>
                    <a:pt x="263" y="3288"/>
                    <a:pt x="175" y="4835"/>
                  </a:cubicBezTo>
                  <a:cubicBezTo>
                    <a:pt x="117" y="6557"/>
                    <a:pt x="58" y="8250"/>
                    <a:pt x="58" y="9943"/>
                  </a:cubicBezTo>
                  <a:cubicBezTo>
                    <a:pt x="0" y="13357"/>
                    <a:pt x="58" y="16743"/>
                    <a:pt x="58" y="20128"/>
                  </a:cubicBezTo>
                  <a:cubicBezTo>
                    <a:pt x="58" y="23543"/>
                    <a:pt x="88" y="26841"/>
                    <a:pt x="117" y="30226"/>
                  </a:cubicBezTo>
                  <a:cubicBezTo>
                    <a:pt x="117" y="31890"/>
                    <a:pt x="204" y="33583"/>
                    <a:pt x="234" y="35246"/>
                  </a:cubicBezTo>
                  <a:cubicBezTo>
                    <a:pt x="263" y="36822"/>
                    <a:pt x="175" y="38457"/>
                    <a:pt x="409" y="40003"/>
                  </a:cubicBezTo>
                  <a:cubicBezTo>
                    <a:pt x="433" y="40111"/>
                    <a:pt x="506" y="40155"/>
                    <a:pt x="586" y="40155"/>
                  </a:cubicBezTo>
                  <a:cubicBezTo>
                    <a:pt x="701" y="40155"/>
                    <a:pt x="829" y="40065"/>
                    <a:pt x="846" y="39945"/>
                  </a:cubicBezTo>
                  <a:cubicBezTo>
                    <a:pt x="1051" y="38281"/>
                    <a:pt x="934" y="36559"/>
                    <a:pt x="934" y="34896"/>
                  </a:cubicBezTo>
                  <a:cubicBezTo>
                    <a:pt x="934" y="33232"/>
                    <a:pt x="963" y="31540"/>
                    <a:pt x="934" y="29847"/>
                  </a:cubicBezTo>
                  <a:cubicBezTo>
                    <a:pt x="876" y="26607"/>
                    <a:pt x="846" y="23368"/>
                    <a:pt x="817" y="20128"/>
                  </a:cubicBezTo>
                  <a:cubicBezTo>
                    <a:pt x="759" y="16918"/>
                    <a:pt x="700" y="13591"/>
                    <a:pt x="671" y="10322"/>
                  </a:cubicBezTo>
                  <a:cubicBezTo>
                    <a:pt x="671" y="8629"/>
                    <a:pt x="642" y="6907"/>
                    <a:pt x="671" y="5185"/>
                  </a:cubicBezTo>
                  <a:cubicBezTo>
                    <a:pt x="700" y="3493"/>
                    <a:pt x="905" y="1741"/>
                    <a:pt x="730" y="78"/>
                  </a:cubicBezTo>
                  <a:cubicBezTo>
                    <a:pt x="730" y="31"/>
                    <a:pt x="679" y="1"/>
                    <a:pt x="62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28" name="Google Shape;28;p2"/>
            <p:cNvSpPr/>
            <p:nvPr/>
          </p:nvSpPr>
          <p:spPr>
            <a:xfrm>
              <a:off x="5468800" y="2962325"/>
              <a:ext cx="32525" cy="84825"/>
            </a:xfrm>
            <a:custGeom>
              <a:avLst/>
              <a:gdLst/>
              <a:ahLst/>
              <a:cxnLst/>
              <a:rect l="l" t="t" r="r" b="b"/>
              <a:pathLst>
                <a:path w="1301" h="3393" extrusionOk="0">
                  <a:moveTo>
                    <a:pt x="1134" y="0"/>
                  </a:moveTo>
                  <a:cubicBezTo>
                    <a:pt x="1107" y="0"/>
                    <a:pt x="1078" y="12"/>
                    <a:pt x="1051" y="39"/>
                  </a:cubicBezTo>
                  <a:cubicBezTo>
                    <a:pt x="351" y="1002"/>
                    <a:pt x="1" y="2140"/>
                    <a:pt x="88" y="3337"/>
                  </a:cubicBezTo>
                  <a:cubicBezTo>
                    <a:pt x="88" y="3369"/>
                    <a:pt x="123" y="3392"/>
                    <a:pt x="155" y="3392"/>
                  </a:cubicBezTo>
                  <a:cubicBezTo>
                    <a:pt x="181" y="3392"/>
                    <a:pt x="205" y="3376"/>
                    <a:pt x="205" y="3337"/>
                  </a:cubicBezTo>
                  <a:cubicBezTo>
                    <a:pt x="292" y="2811"/>
                    <a:pt x="409" y="2315"/>
                    <a:pt x="555" y="1819"/>
                  </a:cubicBezTo>
                  <a:cubicBezTo>
                    <a:pt x="759" y="1265"/>
                    <a:pt x="1022" y="739"/>
                    <a:pt x="1256" y="214"/>
                  </a:cubicBezTo>
                  <a:cubicBezTo>
                    <a:pt x="1300" y="124"/>
                    <a:pt x="1225" y="0"/>
                    <a:pt x="11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29" name="Google Shape;29;p2"/>
            <p:cNvSpPr/>
            <p:nvPr/>
          </p:nvSpPr>
          <p:spPr>
            <a:xfrm>
              <a:off x="5463700" y="3405650"/>
              <a:ext cx="39050" cy="79600"/>
            </a:xfrm>
            <a:custGeom>
              <a:avLst/>
              <a:gdLst/>
              <a:ahLst/>
              <a:cxnLst/>
              <a:rect l="l" t="t" r="r" b="b"/>
              <a:pathLst>
                <a:path w="1562" h="3184" extrusionOk="0">
                  <a:moveTo>
                    <a:pt x="1329" y="0"/>
                  </a:moveTo>
                  <a:cubicBezTo>
                    <a:pt x="1305" y="0"/>
                    <a:pt x="1280" y="7"/>
                    <a:pt x="1255" y="21"/>
                  </a:cubicBezTo>
                  <a:cubicBezTo>
                    <a:pt x="380" y="605"/>
                    <a:pt x="0" y="2064"/>
                    <a:pt x="205" y="3057"/>
                  </a:cubicBezTo>
                  <a:cubicBezTo>
                    <a:pt x="217" y="3144"/>
                    <a:pt x="284" y="3184"/>
                    <a:pt x="355" y="3184"/>
                  </a:cubicBezTo>
                  <a:cubicBezTo>
                    <a:pt x="451" y="3184"/>
                    <a:pt x="555" y="3115"/>
                    <a:pt x="555" y="2998"/>
                  </a:cubicBezTo>
                  <a:cubicBezTo>
                    <a:pt x="555" y="2502"/>
                    <a:pt x="613" y="2006"/>
                    <a:pt x="759" y="1539"/>
                  </a:cubicBezTo>
                  <a:cubicBezTo>
                    <a:pt x="963" y="1101"/>
                    <a:pt x="1226" y="663"/>
                    <a:pt x="1489" y="284"/>
                  </a:cubicBezTo>
                  <a:cubicBezTo>
                    <a:pt x="1562" y="162"/>
                    <a:pt x="1452" y="0"/>
                    <a:pt x="13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grpSp>
        <p:nvGrpSpPr>
          <p:cNvPr id="30" name="Google Shape;30;p2"/>
          <p:cNvGrpSpPr/>
          <p:nvPr/>
        </p:nvGrpSpPr>
        <p:grpSpPr>
          <a:xfrm>
            <a:off x="10504508" y="1595669"/>
            <a:ext cx="1017833" cy="5488815"/>
            <a:chOff x="5133900" y="2478075"/>
            <a:chExt cx="259775" cy="1400875"/>
          </a:xfrm>
        </p:grpSpPr>
        <p:sp>
          <p:nvSpPr>
            <p:cNvPr id="31" name="Google Shape;31;p2"/>
            <p:cNvSpPr/>
            <p:nvPr/>
          </p:nvSpPr>
          <p:spPr>
            <a:xfrm>
              <a:off x="5133900" y="2647800"/>
              <a:ext cx="102600" cy="175450"/>
            </a:xfrm>
            <a:custGeom>
              <a:avLst/>
              <a:gdLst/>
              <a:ahLst/>
              <a:cxnLst/>
              <a:rect l="l" t="t" r="r" b="b"/>
              <a:pathLst>
                <a:path w="4104" h="7018" extrusionOk="0">
                  <a:moveTo>
                    <a:pt x="828" y="1"/>
                  </a:moveTo>
                  <a:cubicBezTo>
                    <a:pt x="787" y="1"/>
                    <a:pt x="744" y="4"/>
                    <a:pt x="701" y="12"/>
                  </a:cubicBezTo>
                  <a:cubicBezTo>
                    <a:pt x="351" y="99"/>
                    <a:pt x="88" y="391"/>
                    <a:pt x="59" y="771"/>
                  </a:cubicBezTo>
                  <a:cubicBezTo>
                    <a:pt x="1" y="1121"/>
                    <a:pt x="59" y="1471"/>
                    <a:pt x="176" y="1821"/>
                  </a:cubicBezTo>
                  <a:cubicBezTo>
                    <a:pt x="643" y="3368"/>
                    <a:pt x="1401" y="5294"/>
                    <a:pt x="2627" y="6462"/>
                  </a:cubicBezTo>
                  <a:cubicBezTo>
                    <a:pt x="3026" y="6855"/>
                    <a:pt x="3287" y="7018"/>
                    <a:pt x="3447" y="7018"/>
                  </a:cubicBezTo>
                  <a:cubicBezTo>
                    <a:pt x="4104" y="7018"/>
                    <a:pt x="3037" y="4254"/>
                    <a:pt x="2802" y="3456"/>
                  </a:cubicBezTo>
                  <a:cubicBezTo>
                    <a:pt x="2598" y="2551"/>
                    <a:pt x="2277" y="1675"/>
                    <a:pt x="1839" y="829"/>
                  </a:cubicBezTo>
                  <a:cubicBezTo>
                    <a:pt x="1626" y="403"/>
                    <a:pt x="1267" y="1"/>
                    <a:pt x="82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32" name="Google Shape;32;p2"/>
            <p:cNvSpPr/>
            <p:nvPr/>
          </p:nvSpPr>
          <p:spPr>
            <a:xfrm>
              <a:off x="5185700" y="2478075"/>
              <a:ext cx="59850" cy="225475"/>
            </a:xfrm>
            <a:custGeom>
              <a:avLst/>
              <a:gdLst/>
              <a:ahLst/>
              <a:cxnLst/>
              <a:rect l="l" t="t" r="r" b="b"/>
              <a:pathLst>
                <a:path w="2394" h="9019" extrusionOk="0">
                  <a:moveTo>
                    <a:pt x="1285" y="1"/>
                  </a:moveTo>
                  <a:cubicBezTo>
                    <a:pt x="1051" y="30"/>
                    <a:pt x="818" y="176"/>
                    <a:pt x="672" y="409"/>
                  </a:cubicBezTo>
                  <a:cubicBezTo>
                    <a:pt x="1" y="1314"/>
                    <a:pt x="59" y="2598"/>
                    <a:pt x="176" y="3736"/>
                  </a:cubicBezTo>
                  <a:cubicBezTo>
                    <a:pt x="351" y="5458"/>
                    <a:pt x="409" y="7414"/>
                    <a:pt x="1081" y="9019"/>
                  </a:cubicBezTo>
                  <a:cubicBezTo>
                    <a:pt x="2248" y="7326"/>
                    <a:pt x="2394" y="3036"/>
                    <a:pt x="2102" y="1051"/>
                  </a:cubicBezTo>
                  <a:cubicBezTo>
                    <a:pt x="2015" y="555"/>
                    <a:pt x="1781" y="1"/>
                    <a:pt x="12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33" name="Google Shape;33;p2"/>
            <p:cNvSpPr/>
            <p:nvPr/>
          </p:nvSpPr>
          <p:spPr>
            <a:xfrm>
              <a:off x="5237500" y="2541875"/>
              <a:ext cx="76650" cy="250700"/>
            </a:xfrm>
            <a:custGeom>
              <a:avLst/>
              <a:gdLst/>
              <a:ahLst/>
              <a:cxnLst/>
              <a:rect l="l" t="t" r="r" b="b"/>
              <a:pathLst>
                <a:path w="3066" h="10028" extrusionOk="0">
                  <a:moveTo>
                    <a:pt x="2441" y="1"/>
                  </a:moveTo>
                  <a:cubicBezTo>
                    <a:pt x="2245" y="1"/>
                    <a:pt x="2035" y="184"/>
                    <a:pt x="1898" y="367"/>
                  </a:cubicBezTo>
                  <a:cubicBezTo>
                    <a:pt x="993" y="1651"/>
                    <a:pt x="672" y="3286"/>
                    <a:pt x="439" y="4862"/>
                  </a:cubicBezTo>
                  <a:cubicBezTo>
                    <a:pt x="147" y="6584"/>
                    <a:pt x="1" y="8306"/>
                    <a:pt x="1" y="10028"/>
                  </a:cubicBezTo>
                  <a:cubicBezTo>
                    <a:pt x="1227" y="7897"/>
                    <a:pt x="1898" y="5095"/>
                    <a:pt x="2598" y="2731"/>
                  </a:cubicBezTo>
                  <a:cubicBezTo>
                    <a:pt x="2832" y="1943"/>
                    <a:pt x="3065" y="1038"/>
                    <a:pt x="2744" y="280"/>
                  </a:cubicBezTo>
                  <a:cubicBezTo>
                    <a:pt x="2715" y="192"/>
                    <a:pt x="2657" y="105"/>
                    <a:pt x="2598" y="46"/>
                  </a:cubicBezTo>
                  <a:cubicBezTo>
                    <a:pt x="2548" y="15"/>
                    <a:pt x="2495" y="1"/>
                    <a:pt x="24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34" name="Google Shape;34;p2"/>
            <p:cNvSpPr/>
            <p:nvPr/>
          </p:nvSpPr>
          <p:spPr>
            <a:xfrm>
              <a:off x="5268150" y="2833225"/>
              <a:ext cx="62050" cy="241725"/>
            </a:xfrm>
            <a:custGeom>
              <a:avLst/>
              <a:gdLst/>
              <a:ahLst/>
              <a:cxnLst/>
              <a:rect l="l" t="t" r="r" b="b"/>
              <a:pathLst>
                <a:path w="2482" h="9669" extrusionOk="0">
                  <a:moveTo>
                    <a:pt x="1927" y="1"/>
                  </a:moveTo>
                  <a:cubicBezTo>
                    <a:pt x="1782" y="1"/>
                    <a:pt x="1640" y="61"/>
                    <a:pt x="1518" y="183"/>
                  </a:cubicBezTo>
                  <a:cubicBezTo>
                    <a:pt x="468" y="1000"/>
                    <a:pt x="351" y="2489"/>
                    <a:pt x="293" y="3831"/>
                  </a:cubicBezTo>
                  <a:cubicBezTo>
                    <a:pt x="293" y="5757"/>
                    <a:pt x="1" y="7742"/>
                    <a:pt x="59" y="9668"/>
                  </a:cubicBezTo>
                  <a:cubicBezTo>
                    <a:pt x="730" y="7508"/>
                    <a:pt x="1343" y="5320"/>
                    <a:pt x="1985" y="3160"/>
                  </a:cubicBezTo>
                  <a:cubicBezTo>
                    <a:pt x="2248" y="2284"/>
                    <a:pt x="2481" y="1409"/>
                    <a:pt x="2365" y="533"/>
                  </a:cubicBezTo>
                  <a:cubicBezTo>
                    <a:pt x="2335" y="329"/>
                    <a:pt x="2248" y="95"/>
                    <a:pt x="2014" y="8"/>
                  </a:cubicBezTo>
                  <a:cubicBezTo>
                    <a:pt x="1985" y="3"/>
                    <a:pt x="1956" y="1"/>
                    <a:pt x="192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35" name="Google Shape;35;p2"/>
            <p:cNvSpPr/>
            <p:nvPr/>
          </p:nvSpPr>
          <p:spPr>
            <a:xfrm>
              <a:off x="5171125" y="3007400"/>
              <a:ext cx="92675" cy="147075"/>
            </a:xfrm>
            <a:custGeom>
              <a:avLst/>
              <a:gdLst/>
              <a:ahLst/>
              <a:cxnLst/>
              <a:rect l="l" t="t" r="r" b="b"/>
              <a:pathLst>
                <a:path w="3707" h="5883" extrusionOk="0">
                  <a:moveTo>
                    <a:pt x="1242" y="1"/>
                  </a:moveTo>
                  <a:cubicBezTo>
                    <a:pt x="1109" y="1"/>
                    <a:pt x="975" y="24"/>
                    <a:pt x="846" y="75"/>
                  </a:cubicBezTo>
                  <a:cubicBezTo>
                    <a:pt x="0" y="454"/>
                    <a:pt x="3444" y="5357"/>
                    <a:pt x="3707" y="5882"/>
                  </a:cubicBezTo>
                  <a:cubicBezTo>
                    <a:pt x="3240" y="4686"/>
                    <a:pt x="2889" y="3431"/>
                    <a:pt x="2714" y="2147"/>
                  </a:cubicBezTo>
                  <a:cubicBezTo>
                    <a:pt x="2685" y="1621"/>
                    <a:pt x="2510" y="1067"/>
                    <a:pt x="2247" y="600"/>
                  </a:cubicBezTo>
                  <a:cubicBezTo>
                    <a:pt x="2049" y="225"/>
                    <a:pt x="1651" y="1"/>
                    <a:pt x="124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36" name="Google Shape;36;p2"/>
            <p:cNvSpPr/>
            <p:nvPr/>
          </p:nvSpPr>
          <p:spPr>
            <a:xfrm>
              <a:off x="5283475" y="3176275"/>
              <a:ext cx="97800" cy="339375"/>
            </a:xfrm>
            <a:custGeom>
              <a:avLst/>
              <a:gdLst/>
              <a:ahLst/>
              <a:cxnLst/>
              <a:rect l="l" t="t" r="r" b="b"/>
              <a:pathLst>
                <a:path w="3912" h="13575" extrusionOk="0">
                  <a:moveTo>
                    <a:pt x="2975" y="1"/>
                  </a:moveTo>
                  <a:cubicBezTo>
                    <a:pt x="2671" y="1"/>
                    <a:pt x="2375" y="279"/>
                    <a:pt x="2189" y="557"/>
                  </a:cubicBezTo>
                  <a:cubicBezTo>
                    <a:pt x="1343" y="1812"/>
                    <a:pt x="1197" y="3359"/>
                    <a:pt x="1051" y="4848"/>
                  </a:cubicBezTo>
                  <a:cubicBezTo>
                    <a:pt x="905" y="6424"/>
                    <a:pt x="759" y="8000"/>
                    <a:pt x="613" y="9576"/>
                  </a:cubicBezTo>
                  <a:cubicBezTo>
                    <a:pt x="497" y="10743"/>
                    <a:pt x="1" y="12523"/>
                    <a:pt x="438" y="13574"/>
                  </a:cubicBezTo>
                  <a:cubicBezTo>
                    <a:pt x="1256" y="10801"/>
                    <a:pt x="1868" y="7971"/>
                    <a:pt x="2802" y="5256"/>
                  </a:cubicBezTo>
                  <a:cubicBezTo>
                    <a:pt x="3328" y="3739"/>
                    <a:pt x="3911" y="2163"/>
                    <a:pt x="3532" y="616"/>
                  </a:cubicBezTo>
                  <a:cubicBezTo>
                    <a:pt x="3503" y="412"/>
                    <a:pt x="3386" y="207"/>
                    <a:pt x="3211" y="61"/>
                  </a:cubicBezTo>
                  <a:cubicBezTo>
                    <a:pt x="3133" y="19"/>
                    <a:pt x="3054" y="1"/>
                    <a:pt x="29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37" name="Google Shape;37;p2"/>
            <p:cNvSpPr/>
            <p:nvPr/>
          </p:nvSpPr>
          <p:spPr>
            <a:xfrm>
              <a:off x="5182800" y="3282175"/>
              <a:ext cx="98500" cy="251725"/>
            </a:xfrm>
            <a:custGeom>
              <a:avLst/>
              <a:gdLst/>
              <a:ahLst/>
              <a:cxnLst/>
              <a:rect l="l" t="t" r="r" b="b"/>
              <a:pathLst>
                <a:path w="3940" h="10069" extrusionOk="0">
                  <a:moveTo>
                    <a:pt x="1087" y="0"/>
                  </a:moveTo>
                  <a:cubicBezTo>
                    <a:pt x="695" y="0"/>
                    <a:pt x="322" y="244"/>
                    <a:pt x="175" y="612"/>
                  </a:cubicBezTo>
                  <a:cubicBezTo>
                    <a:pt x="29" y="1079"/>
                    <a:pt x="0" y="1546"/>
                    <a:pt x="117" y="2013"/>
                  </a:cubicBezTo>
                  <a:cubicBezTo>
                    <a:pt x="496" y="4056"/>
                    <a:pt x="1197" y="5982"/>
                    <a:pt x="2218" y="7791"/>
                  </a:cubicBezTo>
                  <a:cubicBezTo>
                    <a:pt x="2536" y="8428"/>
                    <a:pt x="3170" y="10068"/>
                    <a:pt x="3920" y="10068"/>
                  </a:cubicBezTo>
                  <a:cubicBezTo>
                    <a:pt x="3927" y="10068"/>
                    <a:pt x="3933" y="10068"/>
                    <a:pt x="3940" y="10068"/>
                  </a:cubicBezTo>
                  <a:cubicBezTo>
                    <a:pt x="3298" y="7062"/>
                    <a:pt x="3152" y="3705"/>
                    <a:pt x="1985" y="845"/>
                  </a:cubicBezTo>
                  <a:cubicBezTo>
                    <a:pt x="1868" y="495"/>
                    <a:pt x="1634" y="203"/>
                    <a:pt x="1313" y="28"/>
                  </a:cubicBezTo>
                  <a:cubicBezTo>
                    <a:pt x="1238" y="9"/>
                    <a:pt x="1162" y="0"/>
                    <a:pt x="10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38" name="Google Shape;38;p2"/>
            <p:cNvSpPr/>
            <p:nvPr/>
          </p:nvSpPr>
          <p:spPr>
            <a:xfrm>
              <a:off x="5271075" y="3474025"/>
              <a:ext cx="122600" cy="404925"/>
            </a:xfrm>
            <a:custGeom>
              <a:avLst/>
              <a:gdLst/>
              <a:ahLst/>
              <a:cxnLst/>
              <a:rect l="l" t="t" r="r" b="b"/>
              <a:pathLst>
                <a:path w="4904" h="16197" extrusionOk="0">
                  <a:moveTo>
                    <a:pt x="686" y="1"/>
                  </a:moveTo>
                  <a:cubicBezTo>
                    <a:pt x="628" y="1"/>
                    <a:pt x="570" y="30"/>
                    <a:pt x="555" y="88"/>
                  </a:cubicBezTo>
                  <a:cubicBezTo>
                    <a:pt x="0" y="2598"/>
                    <a:pt x="1343" y="5400"/>
                    <a:pt x="2481" y="7560"/>
                  </a:cubicBezTo>
                  <a:cubicBezTo>
                    <a:pt x="3211" y="8844"/>
                    <a:pt x="3765" y="10215"/>
                    <a:pt x="4086" y="11645"/>
                  </a:cubicBezTo>
                  <a:cubicBezTo>
                    <a:pt x="4261" y="12375"/>
                    <a:pt x="4320" y="13105"/>
                    <a:pt x="4320" y="13834"/>
                  </a:cubicBezTo>
                  <a:cubicBezTo>
                    <a:pt x="4291" y="14564"/>
                    <a:pt x="4086" y="15323"/>
                    <a:pt x="4145" y="16082"/>
                  </a:cubicBezTo>
                  <a:cubicBezTo>
                    <a:pt x="4145" y="16139"/>
                    <a:pt x="4220" y="16196"/>
                    <a:pt x="4288" y="16196"/>
                  </a:cubicBezTo>
                  <a:cubicBezTo>
                    <a:pt x="4324" y="16196"/>
                    <a:pt x="4358" y="16180"/>
                    <a:pt x="4378" y="16140"/>
                  </a:cubicBezTo>
                  <a:cubicBezTo>
                    <a:pt x="4904" y="14973"/>
                    <a:pt x="4670" y="13455"/>
                    <a:pt x="4553" y="12229"/>
                  </a:cubicBezTo>
                  <a:cubicBezTo>
                    <a:pt x="4407" y="11033"/>
                    <a:pt x="4086" y="9836"/>
                    <a:pt x="3619" y="8727"/>
                  </a:cubicBezTo>
                  <a:cubicBezTo>
                    <a:pt x="3036" y="7384"/>
                    <a:pt x="2277" y="6071"/>
                    <a:pt x="1781" y="4670"/>
                  </a:cubicBezTo>
                  <a:cubicBezTo>
                    <a:pt x="1255" y="3182"/>
                    <a:pt x="1226" y="1635"/>
                    <a:pt x="818" y="88"/>
                  </a:cubicBezTo>
                  <a:cubicBezTo>
                    <a:pt x="803" y="30"/>
                    <a:pt x="745" y="1"/>
                    <a:pt x="68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39" name="Google Shape;39;p2"/>
            <p:cNvSpPr/>
            <p:nvPr/>
          </p:nvSpPr>
          <p:spPr>
            <a:xfrm>
              <a:off x="5214900" y="2723975"/>
              <a:ext cx="6575" cy="14050"/>
            </a:xfrm>
            <a:custGeom>
              <a:avLst/>
              <a:gdLst/>
              <a:ahLst/>
              <a:cxnLst/>
              <a:rect l="l" t="t" r="r" b="b"/>
              <a:pathLst>
                <a:path w="263" h="562" extrusionOk="0">
                  <a:moveTo>
                    <a:pt x="131" y="0"/>
                  </a:moveTo>
                  <a:cubicBezTo>
                    <a:pt x="73" y="0"/>
                    <a:pt x="15" y="29"/>
                    <a:pt x="0" y="88"/>
                  </a:cubicBezTo>
                  <a:cubicBezTo>
                    <a:pt x="0" y="234"/>
                    <a:pt x="0" y="350"/>
                    <a:pt x="29" y="496"/>
                  </a:cubicBezTo>
                  <a:cubicBezTo>
                    <a:pt x="44" y="540"/>
                    <a:pt x="88" y="562"/>
                    <a:pt x="131" y="562"/>
                  </a:cubicBezTo>
                  <a:cubicBezTo>
                    <a:pt x="175" y="562"/>
                    <a:pt x="219" y="540"/>
                    <a:pt x="234" y="496"/>
                  </a:cubicBezTo>
                  <a:cubicBezTo>
                    <a:pt x="263" y="350"/>
                    <a:pt x="263" y="234"/>
                    <a:pt x="263" y="88"/>
                  </a:cubicBezTo>
                  <a:cubicBezTo>
                    <a:pt x="248" y="29"/>
                    <a:pt x="190" y="0"/>
                    <a:pt x="1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40" name="Google Shape;40;p2"/>
            <p:cNvSpPr/>
            <p:nvPr/>
          </p:nvSpPr>
          <p:spPr>
            <a:xfrm>
              <a:off x="5196650" y="2681050"/>
              <a:ext cx="94875" cy="829475"/>
            </a:xfrm>
            <a:custGeom>
              <a:avLst/>
              <a:gdLst/>
              <a:ahLst/>
              <a:cxnLst/>
              <a:rect l="l" t="t" r="r" b="b"/>
              <a:pathLst>
                <a:path w="3795" h="33179" extrusionOk="0">
                  <a:moveTo>
                    <a:pt x="1031" y="1"/>
                  </a:moveTo>
                  <a:cubicBezTo>
                    <a:pt x="1003" y="1"/>
                    <a:pt x="976" y="17"/>
                    <a:pt x="964" y="54"/>
                  </a:cubicBezTo>
                  <a:cubicBezTo>
                    <a:pt x="1" y="5540"/>
                    <a:pt x="2277" y="10794"/>
                    <a:pt x="2540" y="16251"/>
                  </a:cubicBezTo>
                  <a:cubicBezTo>
                    <a:pt x="2656" y="19082"/>
                    <a:pt x="2744" y="21942"/>
                    <a:pt x="2890" y="24803"/>
                  </a:cubicBezTo>
                  <a:cubicBezTo>
                    <a:pt x="3036" y="27575"/>
                    <a:pt x="3007" y="30465"/>
                    <a:pt x="3503" y="33179"/>
                  </a:cubicBezTo>
                  <a:lnTo>
                    <a:pt x="3532" y="33179"/>
                  </a:lnTo>
                  <a:cubicBezTo>
                    <a:pt x="3795" y="30435"/>
                    <a:pt x="3561" y="27546"/>
                    <a:pt x="3474" y="24803"/>
                  </a:cubicBezTo>
                  <a:cubicBezTo>
                    <a:pt x="3386" y="21942"/>
                    <a:pt x="3357" y="19082"/>
                    <a:pt x="3123" y="16251"/>
                  </a:cubicBezTo>
                  <a:cubicBezTo>
                    <a:pt x="2656" y="10852"/>
                    <a:pt x="818" y="5511"/>
                    <a:pt x="1110" y="83"/>
                  </a:cubicBezTo>
                  <a:cubicBezTo>
                    <a:pt x="1110" y="32"/>
                    <a:pt x="1070" y="1"/>
                    <a:pt x="10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grpSp>
        <p:nvGrpSpPr>
          <p:cNvPr id="41" name="Google Shape;41;p2"/>
          <p:cNvGrpSpPr/>
          <p:nvPr/>
        </p:nvGrpSpPr>
        <p:grpSpPr>
          <a:xfrm>
            <a:off x="904419" y="920249"/>
            <a:ext cx="1548260" cy="979184"/>
            <a:chOff x="5161625" y="732525"/>
            <a:chExt cx="456050" cy="288425"/>
          </a:xfrm>
        </p:grpSpPr>
        <p:sp>
          <p:nvSpPr>
            <p:cNvPr id="42" name="Google Shape;42;p2"/>
            <p:cNvSpPr/>
            <p:nvPr/>
          </p:nvSpPr>
          <p:spPr>
            <a:xfrm>
              <a:off x="5417000" y="739375"/>
              <a:ext cx="70075" cy="59075"/>
            </a:xfrm>
            <a:custGeom>
              <a:avLst/>
              <a:gdLst/>
              <a:ahLst/>
              <a:cxnLst/>
              <a:rect l="l" t="t" r="r" b="b"/>
              <a:pathLst>
                <a:path w="2803" h="2363" extrusionOk="0">
                  <a:moveTo>
                    <a:pt x="2131" y="0"/>
                  </a:moveTo>
                  <a:cubicBezTo>
                    <a:pt x="1927" y="0"/>
                    <a:pt x="1752" y="29"/>
                    <a:pt x="1547" y="59"/>
                  </a:cubicBezTo>
                  <a:cubicBezTo>
                    <a:pt x="1438" y="27"/>
                    <a:pt x="1326" y="13"/>
                    <a:pt x="1215" y="13"/>
                  </a:cubicBezTo>
                  <a:cubicBezTo>
                    <a:pt x="910" y="13"/>
                    <a:pt x="607" y="121"/>
                    <a:pt x="351" y="292"/>
                  </a:cubicBezTo>
                  <a:cubicBezTo>
                    <a:pt x="176" y="438"/>
                    <a:pt x="59" y="672"/>
                    <a:pt x="88" y="905"/>
                  </a:cubicBezTo>
                  <a:cubicBezTo>
                    <a:pt x="0" y="1138"/>
                    <a:pt x="59" y="1372"/>
                    <a:pt x="234" y="1518"/>
                  </a:cubicBezTo>
                  <a:cubicBezTo>
                    <a:pt x="379" y="2036"/>
                    <a:pt x="862" y="2362"/>
                    <a:pt x="1360" y="2362"/>
                  </a:cubicBezTo>
                  <a:cubicBezTo>
                    <a:pt x="1563" y="2362"/>
                    <a:pt x="1769" y="2308"/>
                    <a:pt x="1956" y="2189"/>
                  </a:cubicBezTo>
                  <a:cubicBezTo>
                    <a:pt x="2219" y="1985"/>
                    <a:pt x="2394" y="1722"/>
                    <a:pt x="2423" y="1372"/>
                  </a:cubicBezTo>
                  <a:cubicBezTo>
                    <a:pt x="2510" y="1226"/>
                    <a:pt x="2510" y="1051"/>
                    <a:pt x="2452" y="905"/>
                  </a:cubicBezTo>
                  <a:cubicBezTo>
                    <a:pt x="2802" y="584"/>
                    <a:pt x="2598" y="0"/>
                    <a:pt x="21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43" name="Google Shape;43;p2"/>
            <p:cNvSpPr/>
            <p:nvPr/>
          </p:nvSpPr>
          <p:spPr>
            <a:xfrm>
              <a:off x="5290050" y="825250"/>
              <a:ext cx="72975" cy="59500"/>
            </a:xfrm>
            <a:custGeom>
              <a:avLst/>
              <a:gdLst/>
              <a:ahLst/>
              <a:cxnLst/>
              <a:rect l="l" t="t" r="r" b="b"/>
              <a:pathLst>
                <a:path w="2919" h="2380" extrusionOk="0">
                  <a:moveTo>
                    <a:pt x="1876" y="1"/>
                  </a:moveTo>
                  <a:cubicBezTo>
                    <a:pt x="1687" y="1"/>
                    <a:pt x="1493" y="32"/>
                    <a:pt x="1314" y="67"/>
                  </a:cubicBezTo>
                  <a:cubicBezTo>
                    <a:pt x="905" y="97"/>
                    <a:pt x="526" y="330"/>
                    <a:pt x="292" y="710"/>
                  </a:cubicBezTo>
                  <a:cubicBezTo>
                    <a:pt x="146" y="972"/>
                    <a:pt x="117" y="1293"/>
                    <a:pt x="205" y="1556"/>
                  </a:cubicBezTo>
                  <a:cubicBezTo>
                    <a:pt x="205" y="1614"/>
                    <a:pt x="175" y="1673"/>
                    <a:pt x="146" y="1731"/>
                  </a:cubicBezTo>
                  <a:cubicBezTo>
                    <a:pt x="0" y="2096"/>
                    <a:pt x="361" y="2380"/>
                    <a:pt x="688" y="2380"/>
                  </a:cubicBezTo>
                  <a:cubicBezTo>
                    <a:pt x="753" y="2380"/>
                    <a:pt x="817" y="2368"/>
                    <a:pt x="876" y="2344"/>
                  </a:cubicBezTo>
                  <a:cubicBezTo>
                    <a:pt x="1255" y="2169"/>
                    <a:pt x="1722" y="2227"/>
                    <a:pt x="2131" y="2023"/>
                  </a:cubicBezTo>
                  <a:cubicBezTo>
                    <a:pt x="2452" y="1877"/>
                    <a:pt x="2685" y="1585"/>
                    <a:pt x="2802" y="1235"/>
                  </a:cubicBezTo>
                  <a:cubicBezTo>
                    <a:pt x="2919" y="914"/>
                    <a:pt x="2831" y="534"/>
                    <a:pt x="2598" y="272"/>
                  </a:cubicBezTo>
                  <a:cubicBezTo>
                    <a:pt x="2408" y="65"/>
                    <a:pt x="2147" y="1"/>
                    <a:pt x="187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44" name="Google Shape;44;p2"/>
            <p:cNvSpPr/>
            <p:nvPr/>
          </p:nvSpPr>
          <p:spPr>
            <a:xfrm>
              <a:off x="5530100" y="788400"/>
              <a:ext cx="87575" cy="68550"/>
            </a:xfrm>
            <a:custGeom>
              <a:avLst/>
              <a:gdLst/>
              <a:ahLst/>
              <a:cxnLst/>
              <a:rect l="l" t="t" r="r" b="b"/>
              <a:pathLst>
                <a:path w="3503" h="2742" extrusionOk="0">
                  <a:moveTo>
                    <a:pt x="2281" y="1"/>
                  </a:moveTo>
                  <a:cubicBezTo>
                    <a:pt x="2003" y="1"/>
                    <a:pt x="1727" y="125"/>
                    <a:pt x="1547" y="345"/>
                  </a:cubicBezTo>
                  <a:cubicBezTo>
                    <a:pt x="1489" y="345"/>
                    <a:pt x="1459" y="374"/>
                    <a:pt x="1401" y="374"/>
                  </a:cubicBezTo>
                  <a:cubicBezTo>
                    <a:pt x="1304" y="304"/>
                    <a:pt x="1193" y="268"/>
                    <a:pt x="1085" y="268"/>
                  </a:cubicBezTo>
                  <a:cubicBezTo>
                    <a:pt x="966" y="268"/>
                    <a:pt x="851" y="312"/>
                    <a:pt x="759" y="403"/>
                  </a:cubicBezTo>
                  <a:cubicBezTo>
                    <a:pt x="175" y="899"/>
                    <a:pt x="0" y="1717"/>
                    <a:pt x="321" y="2446"/>
                  </a:cubicBezTo>
                  <a:cubicBezTo>
                    <a:pt x="409" y="2592"/>
                    <a:pt x="555" y="2709"/>
                    <a:pt x="759" y="2709"/>
                  </a:cubicBezTo>
                  <a:cubicBezTo>
                    <a:pt x="883" y="2731"/>
                    <a:pt x="1009" y="2742"/>
                    <a:pt x="1135" y="2742"/>
                  </a:cubicBezTo>
                  <a:cubicBezTo>
                    <a:pt x="1512" y="2742"/>
                    <a:pt x="1890" y="2643"/>
                    <a:pt x="2218" y="2446"/>
                  </a:cubicBezTo>
                  <a:cubicBezTo>
                    <a:pt x="2306" y="2359"/>
                    <a:pt x="2393" y="2271"/>
                    <a:pt x="2452" y="2184"/>
                  </a:cubicBezTo>
                  <a:cubicBezTo>
                    <a:pt x="2831" y="2154"/>
                    <a:pt x="3152" y="1979"/>
                    <a:pt x="3386" y="1658"/>
                  </a:cubicBezTo>
                  <a:cubicBezTo>
                    <a:pt x="3502" y="1483"/>
                    <a:pt x="3473" y="1220"/>
                    <a:pt x="3327" y="1045"/>
                  </a:cubicBezTo>
                  <a:cubicBezTo>
                    <a:pt x="3298" y="1016"/>
                    <a:pt x="3269" y="987"/>
                    <a:pt x="3240" y="958"/>
                  </a:cubicBezTo>
                  <a:cubicBezTo>
                    <a:pt x="3211" y="578"/>
                    <a:pt x="2977" y="257"/>
                    <a:pt x="2656" y="82"/>
                  </a:cubicBezTo>
                  <a:cubicBezTo>
                    <a:pt x="2537" y="27"/>
                    <a:pt x="2408" y="1"/>
                    <a:pt x="22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45" name="Google Shape;45;p2"/>
            <p:cNvSpPr/>
            <p:nvPr/>
          </p:nvSpPr>
          <p:spPr>
            <a:xfrm>
              <a:off x="5430850" y="861400"/>
              <a:ext cx="72275" cy="51275"/>
            </a:xfrm>
            <a:custGeom>
              <a:avLst/>
              <a:gdLst/>
              <a:ahLst/>
              <a:cxnLst/>
              <a:rect l="l" t="t" r="r" b="b"/>
              <a:pathLst>
                <a:path w="2891" h="2051" extrusionOk="0">
                  <a:moveTo>
                    <a:pt x="1956" y="1190"/>
                  </a:moveTo>
                  <a:cubicBezTo>
                    <a:pt x="1942" y="1204"/>
                    <a:pt x="1920" y="1212"/>
                    <a:pt x="1898" y="1212"/>
                  </a:cubicBezTo>
                  <a:cubicBezTo>
                    <a:pt x="1876" y="1212"/>
                    <a:pt x="1854" y="1204"/>
                    <a:pt x="1840" y="1190"/>
                  </a:cubicBezTo>
                  <a:close/>
                  <a:moveTo>
                    <a:pt x="1884" y="0"/>
                  </a:moveTo>
                  <a:cubicBezTo>
                    <a:pt x="1809" y="0"/>
                    <a:pt x="1734" y="17"/>
                    <a:pt x="1665" y="52"/>
                  </a:cubicBezTo>
                  <a:cubicBezTo>
                    <a:pt x="1373" y="197"/>
                    <a:pt x="1022" y="314"/>
                    <a:pt x="731" y="489"/>
                  </a:cubicBezTo>
                  <a:cubicBezTo>
                    <a:pt x="439" y="664"/>
                    <a:pt x="1" y="927"/>
                    <a:pt x="118" y="1365"/>
                  </a:cubicBezTo>
                  <a:cubicBezTo>
                    <a:pt x="118" y="1598"/>
                    <a:pt x="264" y="1803"/>
                    <a:pt x="468" y="1919"/>
                  </a:cubicBezTo>
                  <a:cubicBezTo>
                    <a:pt x="643" y="2007"/>
                    <a:pt x="840" y="2051"/>
                    <a:pt x="1037" y="2051"/>
                  </a:cubicBezTo>
                  <a:cubicBezTo>
                    <a:pt x="1234" y="2051"/>
                    <a:pt x="1431" y="2007"/>
                    <a:pt x="1606" y="1919"/>
                  </a:cubicBezTo>
                  <a:cubicBezTo>
                    <a:pt x="1986" y="1773"/>
                    <a:pt x="2511" y="1598"/>
                    <a:pt x="2715" y="1219"/>
                  </a:cubicBezTo>
                  <a:cubicBezTo>
                    <a:pt x="2890" y="840"/>
                    <a:pt x="2715" y="402"/>
                    <a:pt x="2336" y="256"/>
                  </a:cubicBezTo>
                  <a:cubicBezTo>
                    <a:pt x="2233" y="92"/>
                    <a:pt x="2059" y="0"/>
                    <a:pt x="18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46" name="Google Shape;46;p2"/>
            <p:cNvSpPr/>
            <p:nvPr/>
          </p:nvSpPr>
          <p:spPr>
            <a:xfrm>
              <a:off x="5287325" y="732525"/>
              <a:ext cx="67675" cy="58000"/>
            </a:xfrm>
            <a:custGeom>
              <a:avLst/>
              <a:gdLst/>
              <a:ahLst/>
              <a:cxnLst/>
              <a:rect l="l" t="t" r="r" b="b"/>
              <a:pathLst>
                <a:path w="2707" h="2320" extrusionOk="0">
                  <a:moveTo>
                    <a:pt x="1457" y="0"/>
                  </a:moveTo>
                  <a:cubicBezTo>
                    <a:pt x="1331" y="0"/>
                    <a:pt x="1208" y="27"/>
                    <a:pt x="1102" y="70"/>
                  </a:cubicBezTo>
                  <a:cubicBezTo>
                    <a:pt x="518" y="128"/>
                    <a:pt x="22" y="449"/>
                    <a:pt x="22" y="1091"/>
                  </a:cubicBezTo>
                  <a:cubicBezTo>
                    <a:pt x="0" y="1838"/>
                    <a:pt x="665" y="2320"/>
                    <a:pt x="1343" y="2320"/>
                  </a:cubicBezTo>
                  <a:cubicBezTo>
                    <a:pt x="1593" y="2320"/>
                    <a:pt x="1845" y="2254"/>
                    <a:pt x="2065" y="2113"/>
                  </a:cubicBezTo>
                  <a:cubicBezTo>
                    <a:pt x="2561" y="1763"/>
                    <a:pt x="2707" y="1091"/>
                    <a:pt x="2444" y="537"/>
                  </a:cubicBezTo>
                  <a:cubicBezTo>
                    <a:pt x="2415" y="362"/>
                    <a:pt x="2269" y="216"/>
                    <a:pt x="2123" y="187"/>
                  </a:cubicBezTo>
                  <a:cubicBezTo>
                    <a:pt x="1948" y="70"/>
                    <a:pt x="1802" y="12"/>
                    <a:pt x="1598" y="12"/>
                  </a:cubicBezTo>
                  <a:cubicBezTo>
                    <a:pt x="1551" y="4"/>
                    <a:pt x="1504" y="0"/>
                    <a:pt x="145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47" name="Google Shape;47;p2"/>
            <p:cNvSpPr/>
            <p:nvPr/>
          </p:nvSpPr>
          <p:spPr>
            <a:xfrm>
              <a:off x="5161625" y="857375"/>
              <a:ext cx="55475" cy="51225"/>
            </a:xfrm>
            <a:custGeom>
              <a:avLst/>
              <a:gdLst/>
              <a:ahLst/>
              <a:cxnLst/>
              <a:rect l="l" t="t" r="r" b="b"/>
              <a:pathLst>
                <a:path w="2219" h="2049" extrusionOk="0">
                  <a:moveTo>
                    <a:pt x="1022" y="1059"/>
                  </a:moveTo>
                  <a:cubicBezTo>
                    <a:pt x="1022" y="1059"/>
                    <a:pt x="993" y="1088"/>
                    <a:pt x="993" y="1088"/>
                  </a:cubicBezTo>
                  <a:lnTo>
                    <a:pt x="993" y="1059"/>
                  </a:lnTo>
                  <a:close/>
                  <a:moveTo>
                    <a:pt x="975" y="1"/>
                  </a:moveTo>
                  <a:cubicBezTo>
                    <a:pt x="807" y="1"/>
                    <a:pt x="642" y="57"/>
                    <a:pt x="497" y="154"/>
                  </a:cubicBezTo>
                  <a:cubicBezTo>
                    <a:pt x="292" y="271"/>
                    <a:pt x="117" y="475"/>
                    <a:pt x="30" y="709"/>
                  </a:cubicBezTo>
                  <a:cubicBezTo>
                    <a:pt x="1" y="796"/>
                    <a:pt x="1" y="913"/>
                    <a:pt x="30" y="1001"/>
                  </a:cubicBezTo>
                  <a:cubicBezTo>
                    <a:pt x="30" y="1088"/>
                    <a:pt x="30" y="1176"/>
                    <a:pt x="30" y="1263"/>
                  </a:cubicBezTo>
                  <a:cubicBezTo>
                    <a:pt x="114" y="1747"/>
                    <a:pt x="531" y="2049"/>
                    <a:pt x="976" y="2049"/>
                  </a:cubicBezTo>
                  <a:cubicBezTo>
                    <a:pt x="1149" y="2049"/>
                    <a:pt x="1326" y="2003"/>
                    <a:pt x="1489" y="1905"/>
                  </a:cubicBezTo>
                  <a:cubicBezTo>
                    <a:pt x="2131" y="1584"/>
                    <a:pt x="2219" y="680"/>
                    <a:pt x="1664" y="242"/>
                  </a:cubicBezTo>
                  <a:cubicBezTo>
                    <a:pt x="1577" y="183"/>
                    <a:pt x="1460" y="125"/>
                    <a:pt x="1372" y="96"/>
                  </a:cubicBezTo>
                  <a:cubicBezTo>
                    <a:pt x="1285" y="37"/>
                    <a:pt x="1168" y="8"/>
                    <a:pt x="1080" y="8"/>
                  </a:cubicBezTo>
                  <a:cubicBezTo>
                    <a:pt x="1045" y="3"/>
                    <a:pt x="1010" y="1"/>
                    <a:pt x="9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48" name="Google Shape;48;p2"/>
            <p:cNvSpPr/>
            <p:nvPr/>
          </p:nvSpPr>
          <p:spPr>
            <a:xfrm>
              <a:off x="5288575" y="945725"/>
              <a:ext cx="56625" cy="50200"/>
            </a:xfrm>
            <a:custGeom>
              <a:avLst/>
              <a:gdLst/>
              <a:ahLst/>
              <a:cxnLst/>
              <a:rect l="l" t="t" r="r" b="b"/>
              <a:pathLst>
                <a:path w="2265" h="2008" extrusionOk="0">
                  <a:moveTo>
                    <a:pt x="1597" y="0"/>
                  </a:moveTo>
                  <a:cubicBezTo>
                    <a:pt x="1571" y="0"/>
                    <a:pt x="1545" y="2"/>
                    <a:pt x="1518" y="6"/>
                  </a:cubicBezTo>
                  <a:cubicBezTo>
                    <a:pt x="1373" y="35"/>
                    <a:pt x="1227" y="64"/>
                    <a:pt x="1110" y="152"/>
                  </a:cubicBezTo>
                  <a:cubicBezTo>
                    <a:pt x="964" y="152"/>
                    <a:pt x="847" y="181"/>
                    <a:pt x="701" y="239"/>
                  </a:cubicBezTo>
                  <a:cubicBezTo>
                    <a:pt x="30" y="560"/>
                    <a:pt x="1" y="1523"/>
                    <a:pt x="672" y="1874"/>
                  </a:cubicBezTo>
                  <a:cubicBezTo>
                    <a:pt x="825" y="1963"/>
                    <a:pt x="995" y="2008"/>
                    <a:pt x="1165" y="2008"/>
                  </a:cubicBezTo>
                  <a:cubicBezTo>
                    <a:pt x="1383" y="2008"/>
                    <a:pt x="1601" y="1934"/>
                    <a:pt x="1781" y="1786"/>
                  </a:cubicBezTo>
                  <a:cubicBezTo>
                    <a:pt x="1898" y="1698"/>
                    <a:pt x="1985" y="1552"/>
                    <a:pt x="1985" y="1377"/>
                  </a:cubicBezTo>
                  <a:cubicBezTo>
                    <a:pt x="2015" y="1319"/>
                    <a:pt x="2044" y="1261"/>
                    <a:pt x="2073" y="1202"/>
                  </a:cubicBezTo>
                  <a:cubicBezTo>
                    <a:pt x="2102" y="1056"/>
                    <a:pt x="2102" y="910"/>
                    <a:pt x="2073" y="794"/>
                  </a:cubicBezTo>
                  <a:cubicBezTo>
                    <a:pt x="2265" y="410"/>
                    <a:pt x="1993" y="0"/>
                    <a:pt x="159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49" name="Google Shape;49;p2"/>
            <p:cNvSpPr/>
            <p:nvPr/>
          </p:nvSpPr>
          <p:spPr>
            <a:xfrm>
              <a:off x="5163825" y="971550"/>
              <a:ext cx="56200" cy="49400"/>
            </a:xfrm>
            <a:custGeom>
              <a:avLst/>
              <a:gdLst/>
              <a:ahLst/>
              <a:cxnLst/>
              <a:rect l="l" t="t" r="r" b="b"/>
              <a:pathLst>
                <a:path w="2248" h="1976" extrusionOk="0">
                  <a:moveTo>
                    <a:pt x="1578" y="1"/>
                  </a:moveTo>
                  <a:cubicBezTo>
                    <a:pt x="1501" y="1"/>
                    <a:pt x="1421" y="17"/>
                    <a:pt x="1343" y="53"/>
                  </a:cubicBezTo>
                  <a:lnTo>
                    <a:pt x="350" y="461"/>
                  </a:lnTo>
                  <a:cubicBezTo>
                    <a:pt x="117" y="607"/>
                    <a:pt x="0" y="899"/>
                    <a:pt x="146" y="1162"/>
                  </a:cubicBezTo>
                  <a:cubicBezTo>
                    <a:pt x="223" y="1340"/>
                    <a:pt x="411" y="1430"/>
                    <a:pt x="594" y="1430"/>
                  </a:cubicBezTo>
                  <a:cubicBezTo>
                    <a:pt x="620" y="1430"/>
                    <a:pt x="646" y="1428"/>
                    <a:pt x="671" y="1424"/>
                  </a:cubicBezTo>
                  <a:lnTo>
                    <a:pt x="671" y="1453"/>
                  </a:lnTo>
                  <a:cubicBezTo>
                    <a:pt x="671" y="1750"/>
                    <a:pt x="922" y="1976"/>
                    <a:pt x="1198" y="1976"/>
                  </a:cubicBezTo>
                  <a:cubicBezTo>
                    <a:pt x="1275" y="1976"/>
                    <a:pt x="1354" y="1958"/>
                    <a:pt x="1430" y="1920"/>
                  </a:cubicBezTo>
                  <a:cubicBezTo>
                    <a:pt x="1956" y="1629"/>
                    <a:pt x="2247" y="1016"/>
                    <a:pt x="2102" y="403"/>
                  </a:cubicBezTo>
                  <a:cubicBezTo>
                    <a:pt x="2035" y="160"/>
                    <a:pt x="1819" y="1"/>
                    <a:pt x="15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0" name="Google Shape;50;p2"/>
            <p:cNvSpPr/>
            <p:nvPr/>
          </p:nvSpPr>
          <p:spPr>
            <a:xfrm>
              <a:off x="5191550" y="772650"/>
              <a:ext cx="41600" cy="40500"/>
            </a:xfrm>
            <a:custGeom>
              <a:avLst/>
              <a:gdLst/>
              <a:ahLst/>
              <a:cxnLst/>
              <a:rect l="l" t="t" r="r" b="b"/>
              <a:pathLst>
                <a:path w="1664" h="1620" extrusionOk="0">
                  <a:moveTo>
                    <a:pt x="1124" y="1"/>
                  </a:moveTo>
                  <a:cubicBezTo>
                    <a:pt x="1090" y="1"/>
                    <a:pt x="1056" y="4"/>
                    <a:pt x="1022" y="12"/>
                  </a:cubicBezTo>
                  <a:cubicBezTo>
                    <a:pt x="730" y="41"/>
                    <a:pt x="496" y="216"/>
                    <a:pt x="350" y="479"/>
                  </a:cubicBezTo>
                  <a:lnTo>
                    <a:pt x="321" y="508"/>
                  </a:lnTo>
                  <a:lnTo>
                    <a:pt x="175" y="741"/>
                  </a:lnTo>
                  <a:cubicBezTo>
                    <a:pt x="0" y="1004"/>
                    <a:pt x="88" y="1325"/>
                    <a:pt x="321" y="1471"/>
                  </a:cubicBezTo>
                  <a:cubicBezTo>
                    <a:pt x="350" y="1500"/>
                    <a:pt x="409" y="1500"/>
                    <a:pt x="438" y="1529"/>
                  </a:cubicBezTo>
                  <a:cubicBezTo>
                    <a:pt x="526" y="1588"/>
                    <a:pt x="642" y="1617"/>
                    <a:pt x="730" y="1617"/>
                  </a:cubicBezTo>
                  <a:cubicBezTo>
                    <a:pt x="751" y="1619"/>
                    <a:pt x="773" y="1619"/>
                    <a:pt x="794" y="1619"/>
                  </a:cubicBezTo>
                  <a:cubicBezTo>
                    <a:pt x="1145" y="1619"/>
                    <a:pt x="1435" y="1393"/>
                    <a:pt x="1518" y="1062"/>
                  </a:cubicBezTo>
                  <a:cubicBezTo>
                    <a:pt x="1547" y="975"/>
                    <a:pt x="1547" y="887"/>
                    <a:pt x="1547" y="800"/>
                  </a:cubicBezTo>
                  <a:cubicBezTo>
                    <a:pt x="1635" y="683"/>
                    <a:pt x="1664" y="537"/>
                    <a:pt x="1635" y="391"/>
                  </a:cubicBezTo>
                  <a:cubicBezTo>
                    <a:pt x="1558" y="163"/>
                    <a:pt x="1350" y="1"/>
                    <a:pt x="112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sp>
        <p:nvSpPr>
          <p:cNvPr id="51" name="Google Shape;51;p2"/>
          <p:cNvSpPr/>
          <p:nvPr/>
        </p:nvSpPr>
        <p:spPr>
          <a:xfrm>
            <a:off x="1040651" y="5770814"/>
            <a:ext cx="1601536" cy="1194596"/>
          </a:xfrm>
          <a:custGeom>
            <a:avLst/>
            <a:gdLst/>
            <a:ahLst/>
            <a:cxnLst/>
            <a:rect l="l" t="t" r="r" b="b"/>
            <a:pathLst>
              <a:path w="21555" h="16078" extrusionOk="0">
                <a:moveTo>
                  <a:pt x="2910" y="857"/>
                </a:moveTo>
                <a:cubicBezTo>
                  <a:pt x="3815" y="886"/>
                  <a:pt x="4691" y="1091"/>
                  <a:pt x="5508" y="1441"/>
                </a:cubicBezTo>
                <a:cubicBezTo>
                  <a:pt x="6821" y="1937"/>
                  <a:pt x="8952" y="2900"/>
                  <a:pt x="8747" y="4622"/>
                </a:cubicBezTo>
                <a:cubicBezTo>
                  <a:pt x="7930" y="4505"/>
                  <a:pt x="7142" y="4564"/>
                  <a:pt x="6325" y="4359"/>
                </a:cubicBezTo>
                <a:cubicBezTo>
                  <a:pt x="5479" y="4126"/>
                  <a:pt x="4662" y="3717"/>
                  <a:pt x="3990" y="3134"/>
                </a:cubicBezTo>
                <a:cubicBezTo>
                  <a:pt x="3144" y="2433"/>
                  <a:pt x="2356" y="1587"/>
                  <a:pt x="1393" y="1062"/>
                </a:cubicBezTo>
                <a:cubicBezTo>
                  <a:pt x="1889" y="945"/>
                  <a:pt x="2414" y="886"/>
                  <a:pt x="2910" y="857"/>
                </a:cubicBezTo>
                <a:close/>
                <a:moveTo>
                  <a:pt x="9886" y="595"/>
                </a:moveTo>
                <a:cubicBezTo>
                  <a:pt x="10411" y="857"/>
                  <a:pt x="10849" y="1207"/>
                  <a:pt x="11257" y="1616"/>
                </a:cubicBezTo>
                <a:cubicBezTo>
                  <a:pt x="11841" y="2112"/>
                  <a:pt x="12308" y="2696"/>
                  <a:pt x="12629" y="3367"/>
                </a:cubicBezTo>
                <a:cubicBezTo>
                  <a:pt x="12921" y="4068"/>
                  <a:pt x="12950" y="4856"/>
                  <a:pt x="12717" y="5585"/>
                </a:cubicBezTo>
                <a:cubicBezTo>
                  <a:pt x="12629" y="5936"/>
                  <a:pt x="12425" y="6227"/>
                  <a:pt x="12133" y="6432"/>
                </a:cubicBezTo>
                <a:cubicBezTo>
                  <a:pt x="11987" y="6548"/>
                  <a:pt x="11870" y="6694"/>
                  <a:pt x="11783" y="6840"/>
                </a:cubicBezTo>
                <a:cubicBezTo>
                  <a:pt x="10790" y="5994"/>
                  <a:pt x="10878" y="4622"/>
                  <a:pt x="10761" y="3455"/>
                </a:cubicBezTo>
                <a:cubicBezTo>
                  <a:pt x="10615" y="2462"/>
                  <a:pt x="10353" y="1499"/>
                  <a:pt x="9886" y="595"/>
                </a:cubicBezTo>
                <a:close/>
                <a:moveTo>
                  <a:pt x="8397" y="7120"/>
                </a:moveTo>
                <a:cubicBezTo>
                  <a:pt x="8640" y="7120"/>
                  <a:pt x="8884" y="7133"/>
                  <a:pt x="9127" y="7161"/>
                </a:cubicBezTo>
                <a:cubicBezTo>
                  <a:pt x="9827" y="7190"/>
                  <a:pt x="10499" y="7307"/>
                  <a:pt x="11170" y="7453"/>
                </a:cubicBezTo>
                <a:cubicBezTo>
                  <a:pt x="10966" y="8183"/>
                  <a:pt x="10207" y="8183"/>
                  <a:pt x="9565" y="8358"/>
                </a:cubicBezTo>
                <a:cubicBezTo>
                  <a:pt x="8923" y="8533"/>
                  <a:pt x="8368" y="8825"/>
                  <a:pt x="7755" y="8971"/>
                </a:cubicBezTo>
                <a:cubicBezTo>
                  <a:pt x="7223" y="9075"/>
                  <a:pt x="6686" y="9126"/>
                  <a:pt x="6150" y="9126"/>
                </a:cubicBezTo>
                <a:cubicBezTo>
                  <a:pt x="5480" y="9126"/>
                  <a:pt x="4814" y="9045"/>
                  <a:pt x="4165" y="8883"/>
                </a:cubicBezTo>
                <a:cubicBezTo>
                  <a:pt x="4486" y="8766"/>
                  <a:pt x="4807" y="8591"/>
                  <a:pt x="5099" y="8416"/>
                </a:cubicBezTo>
                <a:cubicBezTo>
                  <a:pt x="5683" y="8037"/>
                  <a:pt x="6179" y="7482"/>
                  <a:pt x="6850" y="7278"/>
                </a:cubicBezTo>
                <a:cubicBezTo>
                  <a:pt x="7366" y="7179"/>
                  <a:pt x="7882" y="7120"/>
                  <a:pt x="8397" y="7120"/>
                </a:cubicBezTo>
                <a:close/>
                <a:moveTo>
                  <a:pt x="15664" y="3309"/>
                </a:moveTo>
                <a:lnTo>
                  <a:pt x="15664" y="3309"/>
                </a:lnTo>
                <a:cubicBezTo>
                  <a:pt x="16160" y="3688"/>
                  <a:pt x="16598" y="4184"/>
                  <a:pt x="16948" y="4710"/>
                </a:cubicBezTo>
                <a:cubicBezTo>
                  <a:pt x="17328" y="5352"/>
                  <a:pt x="16803" y="6286"/>
                  <a:pt x="16569" y="6899"/>
                </a:cubicBezTo>
                <a:cubicBezTo>
                  <a:pt x="16306" y="7628"/>
                  <a:pt x="16073" y="8241"/>
                  <a:pt x="15431" y="8708"/>
                </a:cubicBezTo>
                <a:cubicBezTo>
                  <a:pt x="15098" y="8946"/>
                  <a:pt x="14572" y="9222"/>
                  <a:pt x="14120" y="9222"/>
                </a:cubicBezTo>
                <a:cubicBezTo>
                  <a:pt x="14017" y="9222"/>
                  <a:pt x="13918" y="9208"/>
                  <a:pt x="13826" y="9175"/>
                </a:cubicBezTo>
                <a:lnTo>
                  <a:pt x="13796" y="9146"/>
                </a:lnTo>
                <a:cubicBezTo>
                  <a:pt x="13826" y="9117"/>
                  <a:pt x="13826" y="9117"/>
                  <a:pt x="13796" y="9088"/>
                </a:cubicBezTo>
                <a:cubicBezTo>
                  <a:pt x="13796" y="7891"/>
                  <a:pt x="15022" y="7220"/>
                  <a:pt x="15460" y="6227"/>
                </a:cubicBezTo>
                <a:cubicBezTo>
                  <a:pt x="15839" y="5293"/>
                  <a:pt x="15489" y="4272"/>
                  <a:pt x="15664" y="3309"/>
                </a:cubicBezTo>
                <a:close/>
                <a:moveTo>
                  <a:pt x="12060" y="9960"/>
                </a:moveTo>
                <a:cubicBezTo>
                  <a:pt x="12232" y="9960"/>
                  <a:pt x="12403" y="9970"/>
                  <a:pt x="12571" y="9992"/>
                </a:cubicBezTo>
                <a:lnTo>
                  <a:pt x="12571" y="9963"/>
                </a:lnTo>
                <a:cubicBezTo>
                  <a:pt x="12863" y="9963"/>
                  <a:pt x="13154" y="9992"/>
                  <a:pt x="13446" y="10021"/>
                </a:cubicBezTo>
                <a:cubicBezTo>
                  <a:pt x="12571" y="11014"/>
                  <a:pt x="11695" y="12035"/>
                  <a:pt x="10382" y="12444"/>
                </a:cubicBezTo>
                <a:cubicBezTo>
                  <a:pt x="9816" y="12605"/>
                  <a:pt x="9238" y="12668"/>
                  <a:pt x="8656" y="12668"/>
                </a:cubicBezTo>
                <a:cubicBezTo>
                  <a:pt x="7977" y="12668"/>
                  <a:pt x="7293" y="12583"/>
                  <a:pt x="6617" y="12473"/>
                </a:cubicBezTo>
                <a:cubicBezTo>
                  <a:pt x="7551" y="12035"/>
                  <a:pt x="8397" y="11364"/>
                  <a:pt x="9273" y="10809"/>
                </a:cubicBezTo>
                <a:cubicBezTo>
                  <a:pt x="9886" y="10401"/>
                  <a:pt x="10528" y="10138"/>
                  <a:pt x="11228" y="10021"/>
                </a:cubicBezTo>
                <a:cubicBezTo>
                  <a:pt x="11499" y="9985"/>
                  <a:pt x="11780" y="9960"/>
                  <a:pt x="12060" y="9960"/>
                </a:cubicBezTo>
                <a:close/>
                <a:moveTo>
                  <a:pt x="20042" y="8037"/>
                </a:moveTo>
                <a:lnTo>
                  <a:pt x="20042" y="8037"/>
                </a:lnTo>
                <a:cubicBezTo>
                  <a:pt x="19721" y="8650"/>
                  <a:pt x="19517" y="9379"/>
                  <a:pt x="19254" y="10021"/>
                </a:cubicBezTo>
                <a:cubicBezTo>
                  <a:pt x="18877" y="10802"/>
                  <a:pt x="17755" y="12899"/>
                  <a:pt x="16622" y="12899"/>
                </a:cubicBezTo>
                <a:cubicBezTo>
                  <a:pt x="16526" y="12899"/>
                  <a:pt x="16431" y="12884"/>
                  <a:pt x="16336" y="12852"/>
                </a:cubicBezTo>
                <a:lnTo>
                  <a:pt x="16306" y="12794"/>
                </a:lnTo>
                <a:cubicBezTo>
                  <a:pt x="16248" y="12152"/>
                  <a:pt x="16394" y="11510"/>
                  <a:pt x="16744" y="10955"/>
                </a:cubicBezTo>
                <a:cubicBezTo>
                  <a:pt x="17153" y="10430"/>
                  <a:pt x="17620" y="9992"/>
                  <a:pt x="18116" y="9584"/>
                </a:cubicBezTo>
                <a:cubicBezTo>
                  <a:pt x="18729" y="9029"/>
                  <a:pt x="19371" y="8504"/>
                  <a:pt x="20042" y="8037"/>
                </a:cubicBezTo>
                <a:close/>
                <a:moveTo>
                  <a:pt x="15437" y="12994"/>
                </a:moveTo>
                <a:cubicBezTo>
                  <a:pt x="15494" y="12994"/>
                  <a:pt x="15550" y="12995"/>
                  <a:pt x="15606" y="12998"/>
                </a:cubicBezTo>
                <a:cubicBezTo>
                  <a:pt x="15635" y="13028"/>
                  <a:pt x="15664" y="13086"/>
                  <a:pt x="15694" y="13086"/>
                </a:cubicBezTo>
                <a:cubicBezTo>
                  <a:pt x="15752" y="14399"/>
                  <a:pt x="14380" y="15246"/>
                  <a:pt x="13213" y="15479"/>
                </a:cubicBezTo>
                <a:cubicBezTo>
                  <a:pt x="12611" y="15593"/>
                  <a:pt x="11991" y="15652"/>
                  <a:pt x="11368" y="15652"/>
                </a:cubicBezTo>
                <a:cubicBezTo>
                  <a:pt x="10873" y="15652"/>
                  <a:pt x="10376" y="15615"/>
                  <a:pt x="9886" y="15537"/>
                </a:cubicBezTo>
                <a:cubicBezTo>
                  <a:pt x="10790" y="15362"/>
                  <a:pt x="11666" y="15012"/>
                  <a:pt x="12425" y="14487"/>
                </a:cubicBezTo>
                <a:cubicBezTo>
                  <a:pt x="12892" y="14020"/>
                  <a:pt x="13388" y="13640"/>
                  <a:pt x="13972" y="13319"/>
                </a:cubicBezTo>
                <a:cubicBezTo>
                  <a:pt x="14418" y="13109"/>
                  <a:pt x="14934" y="12994"/>
                  <a:pt x="15437" y="12994"/>
                </a:cubicBezTo>
                <a:close/>
                <a:moveTo>
                  <a:pt x="9406" y="1"/>
                </a:moveTo>
                <a:cubicBezTo>
                  <a:pt x="9235" y="1"/>
                  <a:pt x="9108" y="181"/>
                  <a:pt x="9185" y="361"/>
                </a:cubicBezTo>
                <a:cubicBezTo>
                  <a:pt x="9856" y="1529"/>
                  <a:pt x="10236" y="2813"/>
                  <a:pt x="10323" y="4155"/>
                </a:cubicBezTo>
                <a:cubicBezTo>
                  <a:pt x="10353" y="4768"/>
                  <a:pt x="10440" y="5381"/>
                  <a:pt x="10615" y="5965"/>
                </a:cubicBezTo>
                <a:cubicBezTo>
                  <a:pt x="10148" y="5527"/>
                  <a:pt x="9652" y="5118"/>
                  <a:pt x="9156" y="4710"/>
                </a:cubicBezTo>
                <a:cubicBezTo>
                  <a:pt x="9360" y="2988"/>
                  <a:pt x="7638" y="1850"/>
                  <a:pt x="6238" y="1266"/>
                </a:cubicBezTo>
                <a:cubicBezTo>
                  <a:pt x="5333" y="857"/>
                  <a:pt x="4340" y="565"/>
                  <a:pt x="3348" y="449"/>
                </a:cubicBezTo>
                <a:cubicBezTo>
                  <a:pt x="3248" y="440"/>
                  <a:pt x="3148" y="436"/>
                  <a:pt x="3048" y="436"/>
                </a:cubicBezTo>
                <a:cubicBezTo>
                  <a:pt x="2260" y="436"/>
                  <a:pt x="1487" y="674"/>
                  <a:pt x="700" y="674"/>
                </a:cubicBezTo>
                <a:cubicBezTo>
                  <a:pt x="571" y="674"/>
                  <a:pt x="442" y="668"/>
                  <a:pt x="313" y="653"/>
                </a:cubicBezTo>
                <a:cubicBezTo>
                  <a:pt x="304" y="652"/>
                  <a:pt x="295" y="651"/>
                  <a:pt x="287" y="651"/>
                </a:cubicBezTo>
                <a:cubicBezTo>
                  <a:pt x="47" y="651"/>
                  <a:pt x="1" y="1035"/>
                  <a:pt x="255" y="1120"/>
                </a:cubicBezTo>
                <a:cubicBezTo>
                  <a:pt x="1772" y="1529"/>
                  <a:pt x="2764" y="2842"/>
                  <a:pt x="3961" y="3776"/>
                </a:cubicBezTo>
                <a:cubicBezTo>
                  <a:pt x="4632" y="4301"/>
                  <a:pt x="5420" y="4651"/>
                  <a:pt x="6238" y="4856"/>
                </a:cubicBezTo>
                <a:cubicBezTo>
                  <a:pt x="7142" y="5089"/>
                  <a:pt x="8076" y="4972"/>
                  <a:pt x="8981" y="5177"/>
                </a:cubicBezTo>
                <a:cubicBezTo>
                  <a:pt x="9681" y="5760"/>
                  <a:pt x="10353" y="6344"/>
                  <a:pt x="10995" y="6957"/>
                </a:cubicBezTo>
                <a:cubicBezTo>
                  <a:pt x="10204" y="6781"/>
                  <a:pt x="9391" y="6690"/>
                  <a:pt x="8577" y="6690"/>
                </a:cubicBezTo>
                <a:cubicBezTo>
                  <a:pt x="8040" y="6690"/>
                  <a:pt x="7501" y="6730"/>
                  <a:pt x="6967" y="6811"/>
                </a:cubicBezTo>
                <a:cubicBezTo>
                  <a:pt x="6325" y="6957"/>
                  <a:pt x="5712" y="7278"/>
                  <a:pt x="5245" y="7716"/>
                </a:cubicBezTo>
                <a:cubicBezTo>
                  <a:pt x="4603" y="8212"/>
                  <a:pt x="3874" y="8562"/>
                  <a:pt x="3086" y="8737"/>
                </a:cubicBezTo>
                <a:cubicBezTo>
                  <a:pt x="2852" y="8796"/>
                  <a:pt x="2852" y="9117"/>
                  <a:pt x="3086" y="9175"/>
                </a:cubicBezTo>
                <a:cubicBezTo>
                  <a:pt x="4137" y="9400"/>
                  <a:pt x="5236" y="9626"/>
                  <a:pt x="6330" y="9626"/>
                </a:cubicBezTo>
                <a:cubicBezTo>
                  <a:pt x="6937" y="9626"/>
                  <a:pt x="7541" y="9556"/>
                  <a:pt x="8135" y="9379"/>
                </a:cubicBezTo>
                <a:cubicBezTo>
                  <a:pt x="8923" y="9146"/>
                  <a:pt x="9623" y="8825"/>
                  <a:pt x="10411" y="8650"/>
                </a:cubicBezTo>
                <a:cubicBezTo>
                  <a:pt x="10995" y="8562"/>
                  <a:pt x="11462" y="8124"/>
                  <a:pt x="11578" y="7570"/>
                </a:cubicBezTo>
                <a:cubicBezTo>
                  <a:pt x="12133" y="8095"/>
                  <a:pt x="12629" y="8650"/>
                  <a:pt x="13125" y="9233"/>
                </a:cubicBezTo>
                <a:cubicBezTo>
                  <a:pt x="13125" y="9292"/>
                  <a:pt x="13154" y="9350"/>
                  <a:pt x="13213" y="9379"/>
                </a:cubicBezTo>
                <a:cubicBezTo>
                  <a:pt x="13242" y="9409"/>
                  <a:pt x="13300" y="9438"/>
                  <a:pt x="13359" y="9496"/>
                </a:cubicBezTo>
                <a:lnTo>
                  <a:pt x="13446" y="9613"/>
                </a:lnTo>
                <a:cubicBezTo>
                  <a:pt x="13300" y="9613"/>
                  <a:pt x="13154" y="9584"/>
                  <a:pt x="13008" y="9584"/>
                </a:cubicBezTo>
                <a:cubicBezTo>
                  <a:pt x="12752" y="9549"/>
                  <a:pt x="12496" y="9535"/>
                  <a:pt x="12233" y="9535"/>
                </a:cubicBezTo>
                <a:cubicBezTo>
                  <a:pt x="12048" y="9535"/>
                  <a:pt x="11859" y="9542"/>
                  <a:pt x="11666" y="9554"/>
                </a:cubicBezTo>
                <a:cubicBezTo>
                  <a:pt x="10936" y="9584"/>
                  <a:pt x="10236" y="9788"/>
                  <a:pt x="9565" y="10109"/>
                </a:cubicBezTo>
                <a:cubicBezTo>
                  <a:pt x="8222" y="10809"/>
                  <a:pt x="7142" y="11948"/>
                  <a:pt x="5654" y="12385"/>
                </a:cubicBezTo>
                <a:cubicBezTo>
                  <a:pt x="5450" y="12444"/>
                  <a:pt x="5420" y="12794"/>
                  <a:pt x="5654" y="12823"/>
                </a:cubicBezTo>
                <a:cubicBezTo>
                  <a:pt x="6631" y="13004"/>
                  <a:pt x="7642" y="13185"/>
                  <a:pt x="8645" y="13185"/>
                </a:cubicBezTo>
                <a:cubicBezTo>
                  <a:pt x="9260" y="13185"/>
                  <a:pt x="9871" y="13117"/>
                  <a:pt x="10469" y="12940"/>
                </a:cubicBezTo>
                <a:cubicBezTo>
                  <a:pt x="11929" y="12473"/>
                  <a:pt x="12892" y="11335"/>
                  <a:pt x="13884" y="10226"/>
                </a:cubicBezTo>
                <a:lnTo>
                  <a:pt x="13942" y="10226"/>
                </a:lnTo>
                <a:cubicBezTo>
                  <a:pt x="14497" y="10985"/>
                  <a:pt x="15051" y="11743"/>
                  <a:pt x="15548" y="12561"/>
                </a:cubicBezTo>
                <a:cubicBezTo>
                  <a:pt x="15510" y="12560"/>
                  <a:pt x="15472" y="12559"/>
                  <a:pt x="15435" y="12559"/>
                </a:cubicBezTo>
                <a:cubicBezTo>
                  <a:pt x="14426" y="12559"/>
                  <a:pt x="13476" y="12936"/>
                  <a:pt x="12717" y="13611"/>
                </a:cubicBezTo>
                <a:cubicBezTo>
                  <a:pt x="12191" y="14107"/>
                  <a:pt x="11549" y="14516"/>
                  <a:pt x="10849" y="14779"/>
                </a:cubicBezTo>
                <a:cubicBezTo>
                  <a:pt x="10178" y="14983"/>
                  <a:pt x="9477" y="15129"/>
                  <a:pt x="8806" y="15333"/>
                </a:cubicBezTo>
                <a:cubicBezTo>
                  <a:pt x="8572" y="15392"/>
                  <a:pt x="8572" y="15713"/>
                  <a:pt x="8806" y="15771"/>
                </a:cubicBezTo>
                <a:cubicBezTo>
                  <a:pt x="9531" y="15964"/>
                  <a:pt x="10277" y="16078"/>
                  <a:pt x="11042" y="16078"/>
                </a:cubicBezTo>
                <a:cubicBezTo>
                  <a:pt x="11200" y="16078"/>
                  <a:pt x="11360" y="16073"/>
                  <a:pt x="11520" y="16063"/>
                </a:cubicBezTo>
                <a:cubicBezTo>
                  <a:pt x="12308" y="16063"/>
                  <a:pt x="13125" y="15975"/>
                  <a:pt x="13913" y="15771"/>
                </a:cubicBezTo>
                <a:cubicBezTo>
                  <a:pt x="14993" y="15421"/>
                  <a:pt x="15956" y="14574"/>
                  <a:pt x="16131" y="13465"/>
                </a:cubicBezTo>
                <a:cubicBezTo>
                  <a:pt x="16452" y="14020"/>
                  <a:pt x="16744" y="14604"/>
                  <a:pt x="17036" y="15216"/>
                </a:cubicBezTo>
                <a:cubicBezTo>
                  <a:pt x="17072" y="15298"/>
                  <a:pt x="17136" y="15332"/>
                  <a:pt x="17204" y="15332"/>
                </a:cubicBezTo>
                <a:cubicBezTo>
                  <a:pt x="17356" y="15332"/>
                  <a:pt x="17525" y="15164"/>
                  <a:pt x="17445" y="14983"/>
                </a:cubicBezTo>
                <a:cubicBezTo>
                  <a:pt x="17182" y="14428"/>
                  <a:pt x="16890" y="13903"/>
                  <a:pt x="16627" y="13378"/>
                </a:cubicBezTo>
                <a:cubicBezTo>
                  <a:pt x="17649" y="13349"/>
                  <a:pt x="18583" y="12035"/>
                  <a:pt x="19079" y="11276"/>
                </a:cubicBezTo>
                <a:cubicBezTo>
                  <a:pt x="19488" y="10576"/>
                  <a:pt x="19809" y="9846"/>
                  <a:pt x="20071" y="9088"/>
                </a:cubicBezTo>
                <a:cubicBezTo>
                  <a:pt x="20334" y="8387"/>
                  <a:pt x="20626" y="7628"/>
                  <a:pt x="21326" y="7278"/>
                </a:cubicBezTo>
                <a:cubicBezTo>
                  <a:pt x="21555" y="7151"/>
                  <a:pt x="21408" y="6847"/>
                  <a:pt x="21193" y="6847"/>
                </a:cubicBezTo>
                <a:cubicBezTo>
                  <a:pt x="21161" y="6847"/>
                  <a:pt x="21127" y="6854"/>
                  <a:pt x="21093" y="6869"/>
                </a:cubicBezTo>
                <a:cubicBezTo>
                  <a:pt x="19779" y="7570"/>
                  <a:pt x="18612" y="8416"/>
                  <a:pt x="17561" y="9467"/>
                </a:cubicBezTo>
                <a:cubicBezTo>
                  <a:pt x="17007" y="9876"/>
                  <a:pt x="16540" y="10372"/>
                  <a:pt x="16160" y="10955"/>
                </a:cubicBezTo>
                <a:cubicBezTo>
                  <a:pt x="15985" y="11306"/>
                  <a:pt x="15869" y="11685"/>
                  <a:pt x="15839" y="12094"/>
                </a:cubicBezTo>
                <a:cubicBezTo>
                  <a:pt x="15314" y="11247"/>
                  <a:pt x="14760" y="10459"/>
                  <a:pt x="14147" y="9700"/>
                </a:cubicBezTo>
                <a:cubicBezTo>
                  <a:pt x="14526" y="9671"/>
                  <a:pt x="14906" y="9554"/>
                  <a:pt x="15256" y="9379"/>
                </a:cubicBezTo>
                <a:cubicBezTo>
                  <a:pt x="16015" y="9000"/>
                  <a:pt x="16598" y="8329"/>
                  <a:pt x="16861" y="7512"/>
                </a:cubicBezTo>
                <a:cubicBezTo>
                  <a:pt x="17065" y="6986"/>
                  <a:pt x="17240" y="6490"/>
                  <a:pt x="17415" y="5965"/>
                </a:cubicBezTo>
                <a:cubicBezTo>
                  <a:pt x="17591" y="5585"/>
                  <a:pt x="17591" y="5148"/>
                  <a:pt x="17474" y="4739"/>
                </a:cubicBezTo>
                <a:cubicBezTo>
                  <a:pt x="17270" y="4359"/>
                  <a:pt x="17007" y="4009"/>
                  <a:pt x="16715" y="3717"/>
                </a:cubicBezTo>
                <a:cubicBezTo>
                  <a:pt x="16394" y="3338"/>
                  <a:pt x="16015" y="3017"/>
                  <a:pt x="15664" y="2725"/>
                </a:cubicBezTo>
                <a:cubicBezTo>
                  <a:pt x="15618" y="2697"/>
                  <a:pt x="15568" y="2684"/>
                  <a:pt x="15521" y="2684"/>
                </a:cubicBezTo>
                <a:cubicBezTo>
                  <a:pt x="15421" y="2684"/>
                  <a:pt x="15334" y="2743"/>
                  <a:pt x="15314" y="2842"/>
                </a:cubicBezTo>
                <a:cubicBezTo>
                  <a:pt x="14935" y="3980"/>
                  <a:pt x="15518" y="5264"/>
                  <a:pt x="14876" y="6344"/>
                </a:cubicBezTo>
                <a:cubicBezTo>
                  <a:pt x="14380" y="7161"/>
                  <a:pt x="13534" y="7803"/>
                  <a:pt x="13359" y="8737"/>
                </a:cubicBezTo>
                <a:cubicBezTo>
                  <a:pt x="12950" y="8241"/>
                  <a:pt x="12512" y="7774"/>
                  <a:pt x="12045" y="7307"/>
                </a:cubicBezTo>
                <a:cubicBezTo>
                  <a:pt x="12045" y="7307"/>
                  <a:pt x="12075" y="7307"/>
                  <a:pt x="12075" y="7278"/>
                </a:cubicBezTo>
                <a:cubicBezTo>
                  <a:pt x="12250" y="6869"/>
                  <a:pt x="12658" y="6753"/>
                  <a:pt x="12892" y="6373"/>
                </a:cubicBezTo>
                <a:cubicBezTo>
                  <a:pt x="13067" y="6052"/>
                  <a:pt x="13184" y="5702"/>
                  <a:pt x="13242" y="5352"/>
                </a:cubicBezTo>
                <a:cubicBezTo>
                  <a:pt x="13388" y="4593"/>
                  <a:pt x="13300" y="3805"/>
                  <a:pt x="12979" y="3134"/>
                </a:cubicBezTo>
                <a:cubicBezTo>
                  <a:pt x="12600" y="2375"/>
                  <a:pt x="12075" y="1704"/>
                  <a:pt x="11403" y="1178"/>
                </a:cubicBezTo>
                <a:cubicBezTo>
                  <a:pt x="10849" y="653"/>
                  <a:pt x="10236" y="157"/>
                  <a:pt x="9477" y="11"/>
                </a:cubicBezTo>
                <a:cubicBezTo>
                  <a:pt x="9453" y="4"/>
                  <a:pt x="9429" y="1"/>
                  <a:pt x="9406"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grpSp>
        <p:nvGrpSpPr>
          <p:cNvPr id="52" name="Google Shape;52;p2"/>
          <p:cNvGrpSpPr/>
          <p:nvPr/>
        </p:nvGrpSpPr>
        <p:grpSpPr>
          <a:xfrm rot="5400000">
            <a:off x="-759845" y="4346515"/>
            <a:ext cx="2310132" cy="1261973"/>
            <a:chOff x="6928067" y="2555588"/>
            <a:chExt cx="1830919" cy="1000190"/>
          </a:xfrm>
        </p:grpSpPr>
        <p:sp>
          <p:nvSpPr>
            <p:cNvPr id="53" name="Google Shape;53;p2"/>
            <p:cNvSpPr/>
            <p:nvPr/>
          </p:nvSpPr>
          <p:spPr>
            <a:xfrm>
              <a:off x="6928067" y="2555588"/>
              <a:ext cx="1830919" cy="1000190"/>
            </a:xfrm>
            <a:custGeom>
              <a:avLst/>
              <a:gdLst/>
              <a:ahLst/>
              <a:cxnLst/>
              <a:rect l="l" t="t" r="r" b="b"/>
              <a:pathLst>
                <a:path w="29593" h="16166" extrusionOk="0">
                  <a:moveTo>
                    <a:pt x="3585" y="0"/>
                  </a:moveTo>
                  <a:cubicBezTo>
                    <a:pt x="2473" y="0"/>
                    <a:pt x="1362" y="81"/>
                    <a:pt x="263" y="240"/>
                  </a:cubicBezTo>
                  <a:cubicBezTo>
                    <a:pt x="88" y="269"/>
                    <a:pt x="0" y="444"/>
                    <a:pt x="88" y="590"/>
                  </a:cubicBezTo>
                  <a:cubicBezTo>
                    <a:pt x="1927" y="4238"/>
                    <a:pt x="4582" y="7390"/>
                    <a:pt x="7851" y="9813"/>
                  </a:cubicBezTo>
                  <a:cubicBezTo>
                    <a:pt x="11120" y="12235"/>
                    <a:pt x="14914" y="13928"/>
                    <a:pt x="18912" y="14687"/>
                  </a:cubicBezTo>
                  <a:cubicBezTo>
                    <a:pt x="20791" y="14996"/>
                    <a:pt x="22670" y="15138"/>
                    <a:pt x="24561" y="15138"/>
                  </a:cubicBezTo>
                  <a:cubicBezTo>
                    <a:pt x="25167" y="15138"/>
                    <a:pt x="25775" y="15124"/>
                    <a:pt x="26384" y="15095"/>
                  </a:cubicBezTo>
                  <a:cubicBezTo>
                    <a:pt x="26676" y="15241"/>
                    <a:pt x="26967" y="15387"/>
                    <a:pt x="27289" y="15475"/>
                  </a:cubicBezTo>
                  <a:lnTo>
                    <a:pt x="29273" y="16146"/>
                  </a:lnTo>
                  <a:cubicBezTo>
                    <a:pt x="29304" y="16160"/>
                    <a:pt x="29332" y="16166"/>
                    <a:pt x="29357" y="16166"/>
                  </a:cubicBezTo>
                  <a:cubicBezTo>
                    <a:pt x="29551" y="16166"/>
                    <a:pt x="29593" y="15811"/>
                    <a:pt x="29361" y="15708"/>
                  </a:cubicBezTo>
                  <a:lnTo>
                    <a:pt x="27668" y="15125"/>
                  </a:lnTo>
                  <a:cubicBezTo>
                    <a:pt x="27376" y="15037"/>
                    <a:pt x="27084" y="14949"/>
                    <a:pt x="26822" y="14833"/>
                  </a:cubicBezTo>
                  <a:cubicBezTo>
                    <a:pt x="26792" y="14716"/>
                    <a:pt x="26705" y="14628"/>
                    <a:pt x="26588" y="14628"/>
                  </a:cubicBezTo>
                  <a:lnTo>
                    <a:pt x="26501" y="14628"/>
                  </a:lnTo>
                  <a:cubicBezTo>
                    <a:pt x="26325" y="14453"/>
                    <a:pt x="26179" y="14278"/>
                    <a:pt x="26063" y="14074"/>
                  </a:cubicBezTo>
                  <a:cubicBezTo>
                    <a:pt x="25450" y="13140"/>
                    <a:pt x="24779" y="12264"/>
                    <a:pt x="24107" y="11418"/>
                  </a:cubicBezTo>
                  <a:cubicBezTo>
                    <a:pt x="22677" y="9696"/>
                    <a:pt x="21072" y="8120"/>
                    <a:pt x="19350" y="6690"/>
                  </a:cubicBezTo>
                  <a:cubicBezTo>
                    <a:pt x="17687" y="5289"/>
                    <a:pt x="15935" y="4034"/>
                    <a:pt x="14068" y="2925"/>
                  </a:cubicBezTo>
                  <a:cubicBezTo>
                    <a:pt x="12054" y="1699"/>
                    <a:pt x="9865" y="853"/>
                    <a:pt x="7588" y="357"/>
                  </a:cubicBezTo>
                  <a:cubicBezTo>
                    <a:pt x="6265" y="118"/>
                    <a:pt x="4924" y="0"/>
                    <a:pt x="358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nvGrpSpPr>
            <p:cNvPr id="54" name="Google Shape;54;p2"/>
            <p:cNvGrpSpPr/>
            <p:nvPr/>
          </p:nvGrpSpPr>
          <p:grpSpPr>
            <a:xfrm>
              <a:off x="7124316" y="2726160"/>
              <a:ext cx="1447758" cy="751473"/>
              <a:chOff x="7124316" y="2726160"/>
              <a:chExt cx="1447758" cy="751473"/>
            </a:xfrm>
          </p:grpSpPr>
          <p:sp>
            <p:nvSpPr>
              <p:cNvPr id="55" name="Google Shape;55;p2"/>
              <p:cNvSpPr/>
              <p:nvPr/>
            </p:nvSpPr>
            <p:spPr>
              <a:xfrm>
                <a:off x="7124316" y="2726160"/>
                <a:ext cx="1447758" cy="751473"/>
              </a:xfrm>
              <a:custGeom>
                <a:avLst/>
                <a:gdLst/>
                <a:ahLst/>
                <a:cxnLst/>
                <a:rect l="l" t="t" r="r" b="b"/>
                <a:pathLst>
                  <a:path w="23400" h="12146" extrusionOk="0">
                    <a:moveTo>
                      <a:pt x="155" y="1"/>
                    </a:moveTo>
                    <a:cubicBezTo>
                      <a:pt x="64" y="1"/>
                      <a:pt x="0" y="149"/>
                      <a:pt x="97" y="197"/>
                    </a:cubicBezTo>
                    <a:cubicBezTo>
                      <a:pt x="7452" y="4809"/>
                      <a:pt x="15157" y="8807"/>
                      <a:pt x="23183" y="12134"/>
                    </a:cubicBezTo>
                    <a:cubicBezTo>
                      <a:pt x="23199" y="12142"/>
                      <a:pt x="23215" y="12146"/>
                      <a:pt x="23231" y="12146"/>
                    </a:cubicBezTo>
                    <a:cubicBezTo>
                      <a:pt x="23327" y="12146"/>
                      <a:pt x="23400" y="12009"/>
                      <a:pt x="23299" y="11959"/>
                    </a:cubicBezTo>
                    <a:cubicBezTo>
                      <a:pt x="15273" y="8632"/>
                      <a:pt x="7539" y="4633"/>
                      <a:pt x="214" y="22"/>
                    </a:cubicBezTo>
                    <a:cubicBezTo>
                      <a:pt x="194" y="7"/>
                      <a:pt x="174" y="1"/>
                      <a:pt x="1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6" name="Google Shape;56;p2"/>
              <p:cNvSpPr/>
              <p:nvPr/>
            </p:nvSpPr>
            <p:spPr>
              <a:xfrm>
                <a:off x="7895699" y="2991702"/>
                <a:ext cx="275012" cy="309907"/>
              </a:xfrm>
              <a:custGeom>
                <a:avLst/>
                <a:gdLst/>
                <a:ahLst/>
                <a:cxnLst/>
                <a:rect l="l" t="t" r="r" b="b"/>
                <a:pathLst>
                  <a:path w="4445" h="5009" extrusionOk="0">
                    <a:moveTo>
                      <a:pt x="144" y="0"/>
                    </a:moveTo>
                    <a:cubicBezTo>
                      <a:pt x="68" y="0"/>
                      <a:pt x="1" y="76"/>
                      <a:pt x="62" y="137"/>
                    </a:cubicBezTo>
                    <a:cubicBezTo>
                      <a:pt x="1288" y="1888"/>
                      <a:pt x="2689" y="3493"/>
                      <a:pt x="4206" y="4982"/>
                    </a:cubicBezTo>
                    <a:cubicBezTo>
                      <a:pt x="4231" y="5001"/>
                      <a:pt x="4257" y="5009"/>
                      <a:pt x="4282" y="5009"/>
                    </a:cubicBezTo>
                    <a:cubicBezTo>
                      <a:pt x="4373" y="5009"/>
                      <a:pt x="4444" y="4899"/>
                      <a:pt x="4352" y="4807"/>
                    </a:cubicBezTo>
                    <a:cubicBezTo>
                      <a:pt x="2835" y="3348"/>
                      <a:pt x="1463" y="1742"/>
                      <a:pt x="237" y="50"/>
                    </a:cubicBezTo>
                    <a:cubicBezTo>
                      <a:pt x="211" y="14"/>
                      <a:pt x="176" y="0"/>
                      <a:pt x="1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7" name="Google Shape;57;p2"/>
              <p:cNvSpPr/>
              <p:nvPr/>
            </p:nvSpPr>
            <p:spPr>
              <a:xfrm>
                <a:off x="7388249" y="2757033"/>
                <a:ext cx="153994" cy="215555"/>
              </a:xfrm>
              <a:custGeom>
                <a:avLst/>
                <a:gdLst/>
                <a:ahLst/>
                <a:cxnLst/>
                <a:rect l="l" t="t" r="r" b="b"/>
                <a:pathLst>
                  <a:path w="2489" h="3484" extrusionOk="0">
                    <a:moveTo>
                      <a:pt x="160" y="0"/>
                    </a:moveTo>
                    <a:cubicBezTo>
                      <a:pt x="85" y="0"/>
                      <a:pt x="1" y="83"/>
                      <a:pt x="63" y="165"/>
                    </a:cubicBezTo>
                    <a:lnTo>
                      <a:pt x="2252" y="3434"/>
                    </a:lnTo>
                    <a:cubicBezTo>
                      <a:pt x="2278" y="3469"/>
                      <a:pt x="2312" y="3483"/>
                      <a:pt x="2345" y="3483"/>
                    </a:cubicBezTo>
                    <a:cubicBezTo>
                      <a:pt x="2421" y="3483"/>
                      <a:pt x="2488" y="3408"/>
                      <a:pt x="2427" y="3346"/>
                    </a:cubicBezTo>
                    <a:lnTo>
                      <a:pt x="238" y="48"/>
                    </a:lnTo>
                    <a:cubicBezTo>
                      <a:pt x="221" y="14"/>
                      <a:pt x="191" y="0"/>
                      <a:pt x="1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8" name="Google Shape;58;p2"/>
              <p:cNvSpPr/>
              <p:nvPr/>
            </p:nvSpPr>
            <p:spPr>
              <a:xfrm>
                <a:off x="7633869" y="2868892"/>
                <a:ext cx="152633" cy="235477"/>
              </a:xfrm>
              <a:custGeom>
                <a:avLst/>
                <a:gdLst/>
                <a:ahLst/>
                <a:cxnLst/>
                <a:rect l="l" t="t" r="r" b="b"/>
                <a:pathLst>
                  <a:path w="2467" h="3806" extrusionOk="0">
                    <a:moveTo>
                      <a:pt x="144" y="1"/>
                    </a:moveTo>
                    <a:cubicBezTo>
                      <a:pt x="68" y="1"/>
                      <a:pt x="1" y="76"/>
                      <a:pt x="62" y="138"/>
                    </a:cubicBezTo>
                    <a:cubicBezTo>
                      <a:pt x="821" y="1334"/>
                      <a:pt x="1551" y="2531"/>
                      <a:pt x="2251" y="3757"/>
                    </a:cubicBezTo>
                    <a:cubicBezTo>
                      <a:pt x="2269" y="3792"/>
                      <a:pt x="2297" y="3806"/>
                      <a:pt x="2326" y="3806"/>
                    </a:cubicBezTo>
                    <a:cubicBezTo>
                      <a:pt x="2394" y="3806"/>
                      <a:pt x="2467" y="3730"/>
                      <a:pt x="2426" y="3669"/>
                    </a:cubicBezTo>
                    <a:cubicBezTo>
                      <a:pt x="1726" y="2414"/>
                      <a:pt x="996" y="1217"/>
                      <a:pt x="237" y="50"/>
                    </a:cubicBezTo>
                    <a:cubicBezTo>
                      <a:pt x="211" y="15"/>
                      <a:pt x="177" y="1"/>
                      <a:pt x="14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9" name="Google Shape;59;p2"/>
              <p:cNvSpPr/>
              <p:nvPr/>
            </p:nvSpPr>
            <p:spPr>
              <a:xfrm>
                <a:off x="8269264" y="3259348"/>
                <a:ext cx="138218" cy="158573"/>
              </a:xfrm>
              <a:custGeom>
                <a:avLst/>
                <a:gdLst/>
                <a:ahLst/>
                <a:cxnLst/>
                <a:rect l="l" t="t" r="r" b="b"/>
                <a:pathLst>
                  <a:path w="2234" h="2563" extrusionOk="0">
                    <a:moveTo>
                      <a:pt x="136" y="0"/>
                    </a:moveTo>
                    <a:cubicBezTo>
                      <a:pt x="64" y="0"/>
                      <a:pt x="0" y="102"/>
                      <a:pt x="65" y="189"/>
                    </a:cubicBezTo>
                    <a:lnTo>
                      <a:pt x="2021" y="2524"/>
                    </a:lnTo>
                    <a:cubicBezTo>
                      <a:pt x="2041" y="2551"/>
                      <a:pt x="2065" y="2563"/>
                      <a:pt x="2089" y="2563"/>
                    </a:cubicBezTo>
                    <a:cubicBezTo>
                      <a:pt x="2164" y="2563"/>
                      <a:pt x="2234" y="2445"/>
                      <a:pt x="2167" y="2378"/>
                    </a:cubicBezTo>
                    <a:lnTo>
                      <a:pt x="211" y="43"/>
                    </a:lnTo>
                    <a:cubicBezTo>
                      <a:pt x="188" y="13"/>
                      <a:pt x="162" y="0"/>
                      <a:pt x="1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0" name="Google Shape;60;p2"/>
              <p:cNvSpPr/>
              <p:nvPr/>
            </p:nvSpPr>
            <p:spPr>
              <a:xfrm>
                <a:off x="7737995" y="3189127"/>
                <a:ext cx="214627" cy="88103"/>
              </a:xfrm>
              <a:custGeom>
                <a:avLst/>
                <a:gdLst/>
                <a:ahLst/>
                <a:cxnLst/>
                <a:rect l="l" t="t" r="r" b="b"/>
                <a:pathLst>
                  <a:path w="3469" h="1424" extrusionOk="0">
                    <a:moveTo>
                      <a:pt x="3332" y="0"/>
                    </a:moveTo>
                    <a:cubicBezTo>
                      <a:pt x="3317" y="0"/>
                      <a:pt x="3300" y="3"/>
                      <a:pt x="3282" y="11"/>
                    </a:cubicBezTo>
                    <a:cubicBezTo>
                      <a:pt x="2202" y="332"/>
                      <a:pt x="1152" y="740"/>
                      <a:pt x="101" y="1236"/>
                    </a:cubicBezTo>
                    <a:cubicBezTo>
                      <a:pt x="1" y="1287"/>
                      <a:pt x="73" y="1423"/>
                      <a:pt x="170" y="1423"/>
                    </a:cubicBezTo>
                    <a:cubicBezTo>
                      <a:pt x="185" y="1423"/>
                      <a:pt x="201" y="1420"/>
                      <a:pt x="218" y="1411"/>
                    </a:cubicBezTo>
                    <a:cubicBezTo>
                      <a:pt x="1239" y="945"/>
                      <a:pt x="2290" y="536"/>
                      <a:pt x="3341" y="215"/>
                    </a:cubicBezTo>
                    <a:cubicBezTo>
                      <a:pt x="3469" y="164"/>
                      <a:pt x="3439" y="0"/>
                      <a:pt x="33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 name="Google Shape;61;p2"/>
              <p:cNvSpPr/>
              <p:nvPr/>
            </p:nvSpPr>
            <p:spPr>
              <a:xfrm>
                <a:off x="7447396" y="3017564"/>
                <a:ext cx="192849" cy="77214"/>
              </a:xfrm>
              <a:custGeom>
                <a:avLst/>
                <a:gdLst/>
                <a:ahLst/>
                <a:cxnLst/>
                <a:rect l="l" t="t" r="r" b="b"/>
                <a:pathLst>
                  <a:path w="3117" h="1248" extrusionOk="0">
                    <a:moveTo>
                      <a:pt x="2980" y="1"/>
                    </a:moveTo>
                    <a:cubicBezTo>
                      <a:pt x="2965" y="1"/>
                      <a:pt x="2948" y="4"/>
                      <a:pt x="2930" y="11"/>
                    </a:cubicBezTo>
                    <a:lnTo>
                      <a:pt x="128" y="1032"/>
                    </a:lnTo>
                    <a:cubicBezTo>
                      <a:pt x="0" y="1084"/>
                      <a:pt x="52" y="1247"/>
                      <a:pt x="145" y="1247"/>
                    </a:cubicBezTo>
                    <a:cubicBezTo>
                      <a:pt x="159" y="1247"/>
                      <a:pt x="172" y="1244"/>
                      <a:pt x="187" y="1237"/>
                    </a:cubicBezTo>
                    <a:lnTo>
                      <a:pt x="2989" y="215"/>
                    </a:lnTo>
                    <a:cubicBezTo>
                      <a:pt x="3117" y="164"/>
                      <a:pt x="3087" y="1"/>
                      <a:pt x="29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 name="Google Shape;62;p2"/>
              <p:cNvSpPr/>
              <p:nvPr/>
            </p:nvSpPr>
            <p:spPr>
              <a:xfrm>
                <a:off x="7183153" y="2842907"/>
                <a:ext cx="154242" cy="43742"/>
              </a:xfrm>
              <a:custGeom>
                <a:avLst/>
                <a:gdLst/>
                <a:ahLst/>
                <a:cxnLst/>
                <a:rect l="l" t="t" r="r" b="b"/>
                <a:pathLst>
                  <a:path w="2493" h="707" extrusionOk="0">
                    <a:moveTo>
                      <a:pt x="2326" y="0"/>
                    </a:moveTo>
                    <a:cubicBezTo>
                      <a:pt x="2317" y="0"/>
                      <a:pt x="2308" y="1"/>
                      <a:pt x="2298" y="3"/>
                    </a:cubicBezTo>
                    <a:lnTo>
                      <a:pt x="109" y="499"/>
                    </a:lnTo>
                    <a:cubicBezTo>
                      <a:pt x="0" y="526"/>
                      <a:pt x="44" y="706"/>
                      <a:pt x="145" y="706"/>
                    </a:cubicBezTo>
                    <a:cubicBezTo>
                      <a:pt x="152" y="706"/>
                      <a:pt x="160" y="705"/>
                      <a:pt x="168" y="703"/>
                    </a:cubicBezTo>
                    <a:lnTo>
                      <a:pt x="2356" y="207"/>
                    </a:lnTo>
                    <a:cubicBezTo>
                      <a:pt x="2493" y="180"/>
                      <a:pt x="2451" y="0"/>
                      <a:pt x="23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3" name="Google Shape;63;p2"/>
              <p:cNvSpPr/>
              <p:nvPr/>
            </p:nvSpPr>
            <p:spPr>
              <a:xfrm>
                <a:off x="8060828" y="3342005"/>
                <a:ext cx="214503" cy="77276"/>
              </a:xfrm>
              <a:custGeom>
                <a:avLst/>
                <a:gdLst/>
                <a:ahLst/>
                <a:cxnLst/>
                <a:rect l="l" t="t" r="r" b="b"/>
                <a:pathLst>
                  <a:path w="3467" h="1249" extrusionOk="0">
                    <a:moveTo>
                      <a:pt x="3100" y="1"/>
                    </a:moveTo>
                    <a:cubicBezTo>
                      <a:pt x="2842" y="1"/>
                      <a:pt x="2523" y="194"/>
                      <a:pt x="2325" y="254"/>
                    </a:cubicBezTo>
                    <a:lnTo>
                      <a:pt x="136" y="1042"/>
                    </a:lnTo>
                    <a:cubicBezTo>
                      <a:pt x="0" y="1069"/>
                      <a:pt x="42" y="1249"/>
                      <a:pt x="167" y="1249"/>
                    </a:cubicBezTo>
                    <a:cubicBezTo>
                      <a:pt x="176" y="1249"/>
                      <a:pt x="185" y="1248"/>
                      <a:pt x="195" y="1246"/>
                    </a:cubicBezTo>
                    <a:lnTo>
                      <a:pt x="1683" y="692"/>
                    </a:lnTo>
                    <a:cubicBezTo>
                      <a:pt x="1835" y="641"/>
                      <a:pt x="2771" y="220"/>
                      <a:pt x="3117" y="220"/>
                    </a:cubicBezTo>
                    <a:cubicBezTo>
                      <a:pt x="3171" y="220"/>
                      <a:pt x="3210" y="230"/>
                      <a:pt x="3230" y="254"/>
                    </a:cubicBezTo>
                    <a:cubicBezTo>
                      <a:pt x="3248" y="289"/>
                      <a:pt x="3278" y="303"/>
                      <a:pt x="3310" y="303"/>
                    </a:cubicBezTo>
                    <a:cubicBezTo>
                      <a:pt x="3385" y="303"/>
                      <a:pt x="3466" y="227"/>
                      <a:pt x="3405" y="166"/>
                    </a:cubicBezTo>
                    <a:cubicBezTo>
                      <a:pt x="3330" y="44"/>
                      <a:pt x="3222" y="1"/>
                      <a:pt x="31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grpSp>
      <p:sp>
        <p:nvSpPr>
          <p:cNvPr id="64" name="Google Shape;64;p2"/>
          <p:cNvSpPr/>
          <p:nvPr/>
        </p:nvSpPr>
        <p:spPr>
          <a:xfrm rot="9900051">
            <a:off x="4525773" y="-482054"/>
            <a:ext cx="2038137" cy="1845407"/>
          </a:xfrm>
          <a:custGeom>
            <a:avLst/>
            <a:gdLst/>
            <a:ahLst/>
            <a:cxnLst/>
            <a:rect l="l" t="t" r="r" b="b"/>
            <a:pathLst>
              <a:path w="25158" h="22779" extrusionOk="0">
                <a:moveTo>
                  <a:pt x="1080" y="2437"/>
                </a:moveTo>
                <a:lnTo>
                  <a:pt x="1080" y="2437"/>
                </a:lnTo>
                <a:cubicBezTo>
                  <a:pt x="2014" y="2554"/>
                  <a:pt x="3035" y="2583"/>
                  <a:pt x="3911" y="2875"/>
                </a:cubicBezTo>
                <a:cubicBezTo>
                  <a:pt x="4699" y="3196"/>
                  <a:pt x="5399" y="3663"/>
                  <a:pt x="5954" y="4305"/>
                </a:cubicBezTo>
                <a:cubicBezTo>
                  <a:pt x="5107" y="4159"/>
                  <a:pt x="4261" y="3896"/>
                  <a:pt x="3473" y="3546"/>
                </a:cubicBezTo>
                <a:cubicBezTo>
                  <a:pt x="2773" y="3283"/>
                  <a:pt x="1576" y="3020"/>
                  <a:pt x="1080" y="2437"/>
                </a:cubicBezTo>
                <a:close/>
                <a:moveTo>
                  <a:pt x="7474" y="5874"/>
                </a:moveTo>
                <a:cubicBezTo>
                  <a:pt x="7999" y="5874"/>
                  <a:pt x="8523" y="5905"/>
                  <a:pt x="9047" y="5997"/>
                </a:cubicBezTo>
                <a:cubicBezTo>
                  <a:pt x="8368" y="6403"/>
                  <a:pt x="7700" y="6562"/>
                  <a:pt x="7036" y="6562"/>
                </a:cubicBezTo>
                <a:cubicBezTo>
                  <a:pt x="6217" y="6562"/>
                  <a:pt x="5404" y="6320"/>
                  <a:pt x="4582" y="5997"/>
                </a:cubicBezTo>
                <a:cubicBezTo>
                  <a:pt x="5546" y="5978"/>
                  <a:pt x="6510" y="5874"/>
                  <a:pt x="7474" y="5874"/>
                </a:cubicBezTo>
                <a:close/>
                <a:moveTo>
                  <a:pt x="7150" y="627"/>
                </a:moveTo>
                <a:cubicBezTo>
                  <a:pt x="9281" y="2028"/>
                  <a:pt x="10711" y="4246"/>
                  <a:pt x="11120" y="6756"/>
                </a:cubicBezTo>
                <a:cubicBezTo>
                  <a:pt x="10186" y="6231"/>
                  <a:pt x="9631" y="4830"/>
                  <a:pt x="9106" y="3925"/>
                </a:cubicBezTo>
                <a:cubicBezTo>
                  <a:pt x="8435" y="2816"/>
                  <a:pt x="7792" y="1707"/>
                  <a:pt x="7150" y="627"/>
                </a:cubicBezTo>
                <a:close/>
                <a:moveTo>
                  <a:pt x="7794" y="7715"/>
                </a:moveTo>
                <a:cubicBezTo>
                  <a:pt x="8742" y="7715"/>
                  <a:pt x="9706" y="7828"/>
                  <a:pt x="10623" y="8011"/>
                </a:cubicBezTo>
                <a:cubicBezTo>
                  <a:pt x="11528" y="8274"/>
                  <a:pt x="12404" y="8653"/>
                  <a:pt x="13221" y="9120"/>
                </a:cubicBezTo>
                <a:cubicBezTo>
                  <a:pt x="13445" y="9245"/>
                  <a:pt x="13605" y="9433"/>
                  <a:pt x="13792" y="9576"/>
                </a:cubicBezTo>
                <a:lnTo>
                  <a:pt x="13792" y="9576"/>
                </a:lnTo>
                <a:cubicBezTo>
                  <a:pt x="12751" y="9261"/>
                  <a:pt x="11659" y="9197"/>
                  <a:pt x="10594" y="8945"/>
                </a:cubicBezTo>
                <a:cubicBezTo>
                  <a:pt x="9631" y="8712"/>
                  <a:pt x="8201" y="8449"/>
                  <a:pt x="7471" y="7719"/>
                </a:cubicBezTo>
                <a:cubicBezTo>
                  <a:pt x="7579" y="7716"/>
                  <a:pt x="7686" y="7715"/>
                  <a:pt x="7794" y="7715"/>
                </a:cubicBezTo>
                <a:close/>
                <a:moveTo>
                  <a:pt x="13133" y="3750"/>
                </a:moveTo>
                <a:cubicBezTo>
                  <a:pt x="13338" y="4071"/>
                  <a:pt x="13834" y="4626"/>
                  <a:pt x="14096" y="5063"/>
                </a:cubicBezTo>
                <a:cubicBezTo>
                  <a:pt x="14476" y="5676"/>
                  <a:pt x="14797" y="6348"/>
                  <a:pt x="15089" y="7019"/>
                </a:cubicBezTo>
                <a:cubicBezTo>
                  <a:pt x="15643" y="8332"/>
                  <a:pt x="16110" y="9675"/>
                  <a:pt x="16490" y="11046"/>
                </a:cubicBezTo>
                <a:cubicBezTo>
                  <a:pt x="14709" y="9033"/>
                  <a:pt x="14009" y="6260"/>
                  <a:pt x="13133" y="3779"/>
                </a:cubicBezTo>
                <a:lnTo>
                  <a:pt x="13133" y="3750"/>
                </a:lnTo>
                <a:close/>
                <a:moveTo>
                  <a:pt x="17025" y="6914"/>
                </a:moveTo>
                <a:cubicBezTo>
                  <a:pt x="17083" y="7091"/>
                  <a:pt x="17318" y="7351"/>
                  <a:pt x="17453" y="7486"/>
                </a:cubicBezTo>
                <a:cubicBezTo>
                  <a:pt x="17686" y="7778"/>
                  <a:pt x="17891" y="8099"/>
                  <a:pt x="18124" y="8420"/>
                </a:cubicBezTo>
                <a:cubicBezTo>
                  <a:pt x="18445" y="8945"/>
                  <a:pt x="18737" y="9500"/>
                  <a:pt x="18970" y="10083"/>
                </a:cubicBezTo>
                <a:cubicBezTo>
                  <a:pt x="19436" y="11217"/>
                  <a:pt x="19756" y="12554"/>
                  <a:pt x="19499" y="13776"/>
                </a:cubicBezTo>
                <a:lnTo>
                  <a:pt x="19499" y="13776"/>
                </a:lnTo>
                <a:cubicBezTo>
                  <a:pt x="19427" y="13607"/>
                  <a:pt x="19349" y="13432"/>
                  <a:pt x="19233" y="13294"/>
                </a:cubicBezTo>
                <a:cubicBezTo>
                  <a:pt x="19116" y="13002"/>
                  <a:pt x="19029" y="12681"/>
                  <a:pt x="18912" y="12389"/>
                </a:cubicBezTo>
                <a:cubicBezTo>
                  <a:pt x="18708" y="11776"/>
                  <a:pt x="18474" y="11163"/>
                  <a:pt x="18270" y="10521"/>
                </a:cubicBezTo>
                <a:lnTo>
                  <a:pt x="17570" y="8537"/>
                </a:lnTo>
                <a:cubicBezTo>
                  <a:pt x="17342" y="8024"/>
                  <a:pt x="17169" y="7483"/>
                  <a:pt x="17025" y="6914"/>
                </a:cubicBezTo>
                <a:close/>
                <a:moveTo>
                  <a:pt x="11703" y="10784"/>
                </a:moveTo>
                <a:cubicBezTo>
                  <a:pt x="13046" y="10784"/>
                  <a:pt x="15556" y="12039"/>
                  <a:pt x="17803" y="13819"/>
                </a:cubicBezTo>
                <a:cubicBezTo>
                  <a:pt x="15643" y="13119"/>
                  <a:pt x="13775" y="11864"/>
                  <a:pt x="11703" y="10784"/>
                </a:cubicBezTo>
                <a:close/>
                <a:moveTo>
                  <a:pt x="20809" y="7398"/>
                </a:moveTo>
                <a:cubicBezTo>
                  <a:pt x="21072" y="10375"/>
                  <a:pt x="21918" y="13440"/>
                  <a:pt x="21685" y="16533"/>
                </a:cubicBezTo>
                <a:cubicBezTo>
                  <a:pt x="21364" y="14986"/>
                  <a:pt x="21218" y="13410"/>
                  <a:pt x="21043" y="11834"/>
                </a:cubicBezTo>
                <a:cubicBezTo>
                  <a:pt x="20867" y="10375"/>
                  <a:pt x="20546" y="8858"/>
                  <a:pt x="20809" y="7398"/>
                </a:cubicBezTo>
                <a:close/>
                <a:moveTo>
                  <a:pt x="14242" y="14140"/>
                </a:moveTo>
                <a:lnTo>
                  <a:pt x="14242" y="14140"/>
                </a:lnTo>
                <a:cubicBezTo>
                  <a:pt x="15322" y="14286"/>
                  <a:pt x="16285" y="14870"/>
                  <a:pt x="17190" y="15453"/>
                </a:cubicBezTo>
                <a:cubicBezTo>
                  <a:pt x="17715" y="15804"/>
                  <a:pt x="18212" y="16125"/>
                  <a:pt x="18737" y="16475"/>
                </a:cubicBezTo>
                <a:cubicBezTo>
                  <a:pt x="18905" y="16568"/>
                  <a:pt x="19191" y="16827"/>
                  <a:pt x="19444" y="17011"/>
                </a:cubicBezTo>
                <a:lnTo>
                  <a:pt x="19444" y="17011"/>
                </a:lnTo>
                <a:cubicBezTo>
                  <a:pt x="18582" y="16680"/>
                  <a:pt x="17743" y="16280"/>
                  <a:pt x="16927" y="15833"/>
                </a:cubicBezTo>
                <a:cubicBezTo>
                  <a:pt x="16023" y="15278"/>
                  <a:pt x="15118" y="14724"/>
                  <a:pt x="14242" y="14140"/>
                </a:cubicBezTo>
                <a:close/>
                <a:moveTo>
                  <a:pt x="24580" y="11219"/>
                </a:moveTo>
                <a:cubicBezTo>
                  <a:pt x="24682" y="11219"/>
                  <a:pt x="24667" y="11390"/>
                  <a:pt x="24691" y="11484"/>
                </a:cubicBezTo>
                <a:cubicBezTo>
                  <a:pt x="24778" y="12155"/>
                  <a:pt x="24807" y="12856"/>
                  <a:pt x="24749" y="13556"/>
                </a:cubicBezTo>
                <a:cubicBezTo>
                  <a:pt x="24778" y="14198"/>
                  <a:pt x="24749" y="14841"/>
                  <a:pt x="24720" y="15483"/>
                </a:cubicBezTo>
                <a:cubicBezTo>
                  <a:pt x="24662" y="16695"/>
                  <a:pt x="24547" y="18051"/>
                  <a:pt x="24008" y="19182"/>
                </a:cubicBezTo>
                <a:lnTo>
                  <a:pt x="24008" y="19182"/>
                </a:lnTo>
                <a:cubicBezTo>
                  <a:pt x="23861" y="18655"/>
                  <a:pt x="23961" y="17890"/>
                  <a:pt x="23961" y="17350"/>
                </a:cubicBezTo>
                <a:cubicBezTo>
                  <a:pt x="23961" y="16621"/>
                  <a:pt x="24019" y="15862"/>
                  <a:pt x="24107" y="15132"/>
                </a:cubicBezTo>
                <a:cubicBezTo>
                  <a:pt x="24165" y="14403"/>
                  <a:pt x="24224" y="13673"/>
                  <a:pt x="24311" y="12943"/>
                </a:cubicBezTo>
                <a:cubicBezTo>
                  <a:pt x="24341" y="12593"/>
                  <a:pt x="24399" y="12214"/>
                  <a:pt x="24428" y="11864"/>
                </a:cubicBezTo>
                <a:cubicBezTo>
                  <a:pt x="24428" y="11776"/>
                  <a:pt x="24428" y="11280"/>
                  <a:pt x="24486" y="11251"/>
                </a:cubicBezTo>
                <a:cubicBezTo>
                  <a:pt x="24525" y="11228"/>
                  <a:pt x="24556" y="11219"/>
                  <a:pt x="24580" y="11219"/>
                </a:cubicBezTo>
                <a:close/>
                <a:moveTo>
                  <a:pt x="15468" y="17642"/>
                </a:moveTo>
                <a:cubicBezTo>
                  <a:pt x="18270" y="17876"/>
                  <a:pt x="20780" y="18810"/>
                  <a:pt x="22969" y="20999"/>
                </a:cubicBezTo>
                <a:cubicBezTo>
                  <a:pt x="20342" y="20181"/>
                  <a:pt x="17832" y="19043"/>
                  <a:pt x="15468" y="17671"/>
                </a:cubicBezTo>
                <a:lnTo>
                  <a:pt x="15468" y="17642"/>
                </a:lnTo>
                <a:close/>
                <a:moveTo>
                  <a:pt x="6743" y="0"/>
                </a:moveTo>
                <a:cubicBezTo>
                  <a:pt x="6402" y="0"/>
                  <a:pt x="6975" y="997"/>
                  <a:pt x="7121" y="1240"/>
                </a:cubicBezTo>
                <a:lnTo>
                  <a:pt x="8639" y="3750"/>
                </a:lnTo>
                <a:cubicBezTo>
                  <a:pt x="9135" y="4480"/>
                  <a:pt x="9573" y="5268"/>
                  <a:pt x="9952" y="6056"/>
                </a:cubicBezTo>
                <a:cubicBezTo>
                  <a:pt x="9077" y="5618"/>
                  <a:pt x="8172" y="5180"/>
                  <a:pt x="7326" y="4772"/>
                </a:cubicBezTo>
                <a:cubicBezTo>
                  <a:pt x="6479" y="4334"/>
                  <a:pt x="5895" y="3663"/>
                  <a:pt x="5137" y="3166"/>
                </a:cubicBezTo>
                <a:cubicBezTo>
                  <a:pt x="4378" y="2670"/>
                  <a:pt x="3502" y="2378"/>
                  <a:pt x="2598" y="2320"/>
                </a:cubicBezTo>
                <a:cubicBezTo>
                  <a:pt x="2059" y="2260"/>
                  <a:pt x="1399" y="2119"/>
                  <a:pt x="792" y="2119"/>
                </a:cubicBezTo>
                <a:cubicBezTo>
                  <a:pt x="510" y="2119"/>
                  <a:pt x="241" y="2149"/>
                  <a:pt x="0" y="2232"/>
                </a:cubicBezTo>
                <a:cubicBezTo>
                  <a:pt x="642" y="2699"/>
                  <a:pt x="1343" y="3050"/>
                  <a:pt x="2072" y="3342"/>
                </a:cubicBezTo>
                <a:cubicBezTo>
                  <a:pt x="2714" y="3633"/>
                  <a:pt x="3386" y="3925"/>
                  <a:pt x="4057" y="4159"/>
                </a:cubicBezTo>
                <a:cubicBezTo>
                  <a:pt x="4699" y="4421"/>
                  <a:pt x="5399" y="4567"/>
                  <a:pt x="6100" y="4596"/>
                </a:cubicBezTo>
                <a:cubicBezTo>
                  <a:pt x="6859" y="4626"/>
                  <a:pt x="7442" y="5063"/>
                  <a:pt x="8114" y="5414"/>
                </a:cubicBezTo>
                <a:cubicBezTo>
                  <a:pt x="7326" y="5530"/>
                  <a:pt x="6538" y="5618"/>
                  <a:pt x="5720" y="5618"/>
                </a:cubicBezTo>
                <a:cubicBezTo>
                  <a:pt x="5577" y="5629"/>
                  <a:pt x="5434" y="5633"/>
                  <a:pt x="5291" y="5633"/>
                </a:cubicBezTo>
                <a:cubicBezTo>
                  <a:pt x="4987" y="5633"/>
                  <a:pt x="4683" y="5616"/>
                  <a:pt x="4379" y="5616"/>
                </a:cubicBezTo>
                <a:cubicBezTo>
                  <a:pt x="4067" y="5616"/>
                  <a:pt x="3756" y="5634"/>
                  <a:pt x="3444" y="5706"/>
                </a:cubicBezTo>
                <a:cubicBezTo>
                  <a:pt x="3969" y="6260"/>
                  <a:pt x="4845" y="6464"/>
                  <a:pt x="5574" y="6639"/>
                </a:cubicBezTo>
                <a:cubicBezTo>
                  <a:pt x="6023" y="6765"/>
                  <a:pt x="6483" y="6824"/>
                  <a:pt x="6940" y="6824"/>
                </a:cubicBezTo>
                <a:cubicBezTo>
                  <a:pt x="7226" y="6824"/>
                  <a:pt x="7511" y="6801"/>
                  <a:pt x="7792" y="6756"/>
                </a:cubicBezTo>
                <a:cubicBezTo>
                  <a:pt x="8230" y="6639"/>
                  <a:pt x="8639" y="6523"/>
                  <a:pt x="9018" y="6348"/>
                </a:cubicBezTo>
                <a:cubicBezTo>
                  <a:pt x="9136" y="6294"/>
                  <a:pt x="9258" y="6268"/>
                  <a:pt x="9376" y="6268"/>
                </a:cubicBezTo>
                <a:cubicBezTo>
                  <a:pt x="9580" y="6268"/>
                  <a:pt x="9775" y="6346"/>
                  <a:pt x="9923" y="6494"/>
                </a:cubicBezTo>
                <a:cubicBezTo>
                  <a:pt x="10886" y="7077"/>
                  <a:pt x="11791" y="7749"/>
                  <a:pt x="12725" y="8361"/>
                </a:cubicBezTo>
                <a:cubicBezTo>
                  <a:pt x="11762" y="7982"/>
                  <a:pt x="10740" y="7690"/>
                  <a:pt x="9719" y="7544"/>
                </a:cubicBezTo>
                <a:cubicBezTo>
                  <a:pt x="9206" y="7495"/>
                  <a:pt x="8553" y="7398"/>
                  <a:pt x="7940" y="7398"/>
                </a:cubicBezTo>
                <a:cubicBezTo>
                  <a:pt x="7471" y="7398"/>
                  <a:pt x="7025" y="7455"/>
                  <a:pt x="6683" y="7632"/>
                </a:cubicBezTo>
                <a:cubicBezTo>
                  <a:pt x="7121" y="8157"/>
                  <a:pt x="7763" y="8303"/>
                  <a:pt x="8405" y="8566"/>
                </a:cubicBezTo>
                <a:cubicBezTo>
                  <a:pt x="8960" y="8770"/>
                  <a:pt x="9544" y="8974"/>
                  <a:pt x="10127" y="9120"/>
                </a:cubicBezTo>
                <a:cubicBezTo>
                  <a:pt x="11181" y="9472"/>
                  <a:pt x="12279" y="9629"/>
                  <a:pt x="13382" y="9629"/>
                </a:cubicBezTo>
                <a:cubicBezTo>
                  <a:pt x="13539" y="9629"/>
                  <a:pt x="13695" y="9626"/>
                  <a:pt x="13852" y="9619"/>
                </a:cubicBezTo>
                <a:lnTo>
                  <a:pt x="13852" y="9619"/>
                </a:lnTo>
                <a:cubicBezTo>
                  <a:pt x="13865" y="9628"/>
                  <a:pt x="13879" y="9637"/>
                  <a:pt x="13892" y="9646"/>
                </a:cubicBezTo>
                <a:cubicBezTo>
                  <a:pt x="14067" y="9733"/>
                  <a:pt x="14301" y="9733"/>
                  <a:pt x="14476" y="9850"/>
                </a:cubicBezTo>
                <a:cubicBezTo>
                  <a:pt x="14914" y="10171"/>
                  <a:pt x="15322" y="10521"/>
                  <a:pt x="15672" y="10930"/>
                </a:cubicBezTo>
                <a:cubicBezTo>
                  <a:pt x="16577" y="11747"/>
                  <a:pt x="17394" y="12593"/>
                  <a:pt x="18241" y="13440"/>
                </a:cubicBezTo>
                <a:cubicBezTo>
                  <a:pt x="16752" y="12914"/>
                  <a:pt x="15585" y="11776"/>
                  <a:pt x="14126" y="11134"/>
                </a:cubicBezTo>
                <a:cubicBezTo>
                  <a:pt x="12847" y="10594"/>
                  <a:pt x="11458" y="10082"/>
                  <a:pt x="10067" y="10082"/>
                </a:cubicBezTo>
                <a:cubicBezTo>
                  <a:pt x="10028" y="10082"/>
                  <a:pt x="9990" y="10083"/>
                  <a:pt x="9952" y="10083"/>
                </a:cubicBezTo>
                <a:cubicBezTo>
                  <a:pt x="10915" y="10784"/>
                  <a:pt x="11937" y="11397"/>
                  <a:pt x="13017" y="11922"/>
                </a:cubicBezTo>
                <a:cubicBezTo>
                  <a:pt x="14067" y="12477"/>
                  <a:pt x="15176" y="13060"/>
                  <a:pt x="16256" y="13586"/>
                </a:cubicBezTo>
                <a:cubicBezTo>
                  <a:pt x="16811" y="13848"/>
                  <a:pt x="17394" y="14053"/>
                  <a:pt x="17978" y="14198"/>
                </a:cubicBezTo>
                <a:cubicBezTo>
                  <a:pt x="18562" y="14344"/>
                  <a:pt x="18941" y="14315"/>
                  <a:pt x="19350" y="14782"/>
                </a:cubicBezTo>
                <a:cubicBezTo>
                  <a:pt x="20167" y="15658"/>
                  <a:pt x="20897" y="16650"/>
                  <a:pt x="21626" y="17613"/>
                </a:cubicBezTo>
                <a:cubicBezTo>
                  <a:pt x="20079" y="17029"/>
                  <a:pt x="18795" y="16154"/>
                  <a:pt x="17424" y="15249"/>
                </a:cubicBezTo>
                <a:cubicBezTo>
                  <a:pt x="16752" y="14811"/>
                  <a:pt x="16023" y="14432"/>
                  <a:pt x="15264" y="14169"/>
                </a:cubicBezTo>
                <a:cubicBezTo>
                  <a:pt x="14729" y="13951"/>
                  <a:pt x="14134" y="13631"/>
                  <a:pt x="13563" y="13631"/>
                </a:cubicBezTo>
                <a:cubicBezTo>
                  <a:pt x="13448" y="13631"/>
                  <a:pt x="13333" y="13644"/>
                  <a:pt x="13221" y="13673"/>
                </a:cubicBezTo>
                <a:cubicBezTo>
                  <a:pt x="13746" y="14490"/>
                  <a:pt x="15060" y="15045"/>
                  <a:pt x="15906" y="15570"/>
                </a:cubicBezTo>
                <a:cubicBezTo>
                  <a:pt x="16723" y="16066"/>
                  <a:pt x="17540" y="16533"/>
                  <a:pt x="18416" y="16942"/>
                </a:cubicBezTo>
                <a:cubicBezTo>
                  <a:pt x="19291" y="17321"/>
                  <a:pt x="20196" y="17613"/>
                  <a:pt x="21130" y="17876"/>
                </a:cubicBezTo>
                <a:cubicBezTo>
                  <a:pt x="22181" y="18197"/>
                  <a:pt x="22531" y="18926"/>
                  <a:pt x="23086" y="19802"/>
                </a:cubicBezTo>
                <a:cubicBezTo>
                  <a:pt x="23202" y="20006"/>
                  <a:pt x="23961" y="21028"/>
                  <a:pt x="23669" y="21115"/>
                </a:cubicBezTo>
                <a:cubicBezTo>
                  <a:pt x="23666" y="21116"/>
                  <a:pt x="23662" y="21116"/>
                  <a:pt x="23658" y="21116"/>
                </a:cubicBezTo>
                <a:cubicBezTo>
                  <a:pt x="23463" y="21116"/>
                  <a:pt x="22732" y="20441"/>
                  <a:pt x="22589" y="20298"/>
                </a:cubicBezTo>
                <a:cubicBezTo>
                  <a:pt x="21860" y="19685"/>
                  <a:pt x="21101" y="19160"/>
                  <a:pt x="20284" y="18693"/>
                </a:cubicBezTo>
                <a:cubicBezTo>
                  <a:pt x="18981" y="18017"/>
                  <a:pt x="17228" y="17383"/>
                  <a:pt x="15668" y="17383"/>
                </a:cubicBezTo>
                <a:cubicBezTo>
                  <a:pt x="15410" y="17383"/>
                  <a:pt x="15158" y="17401"/>
                  <a:pt x="14914" y="17438"/>
                </a:cubicBezTo>
                <a:cubicBezTo>
                  <a:pt x="15176" y="18226"/>
                  <a:pt x="16490" y="18605"/>
                  <a:pt x="17161" y="18956"/>
                </a:cubicBezTo>
                <a:cubicBezTo>
                  <a:pt x="18036" y="19364"/>
                  <a:pt x="18970" y="19773"/>
                  <a:pt x="19875" y="20123"/>
                </a:cubicBezTo>
                <a:cubicBezTo>
                  <a:pt x="20780" y="20532"/>
                  <a:pt x="21685" y="20853"/>
                  <a:pt x="22619" y="21145"/>
                </a:cubicBezTo>
                <a:cubicBezTo>
                  <a:pt x="23027" y="21232"/>
                  <a:pt x="23728" y="21261"/>
                  <a:pt x="24049" y="21524"/>
                </a:cubicBezTo>
                <a:cubicBezTo>
                  <a:pt x="24341" y="21787"/>
                  <a:pt x="24516" y="22399"/>
                  <a:pt x="24691" y="22779"/>
                </a:cubicBezTo>
                <a:cubicBezTo>
                  <a:pt x="24778" y="22399"/>
                  <a:pt x="24428" y="21816"/>
                  <a:pt x="24311" y="21407"/>
                </a:cubicBezTo>
                <a:cubicBezTo>
                  <a:pt x="24165" y="21028"/>
                  <a:pt x="24107" y="20619"/>
                  <a:pt x="24136" y="20240"/>
                </a:cubicBezTo>
                <a:cubicBezTo>
                  <a:pt x="24195" y="19335"/>
                  <a:pt x="24574" y="18459"/>
                  <a:pt x="24749" y="17555"/>
                </a:cubicBezTo>
                <a:cubicBezTo>
                  <a:pt x="25070" y="15629"/>
                  <a:pt x="25158" y="13673"/>
                  <a:pt x="24983" y="11718"/>
                </a:cubicBezTo>
                <a:cubicBezTo>
                  <a:pt x="24983" y="11338"/>
                  <a:pt x="25041" y="10696"/>
                  <a:pt x="24866" y="10346"/>
                </a:cubicBezTo>
                <a:cubicBezTo>
                  <a:pt x="24790" y="10173"/>
                  <a:pt x="24724" y="10105"/>
                  <a:pt x="24666" y="10105"/>
                </a:cubicBezTo>
                <a:cubicBezTo>
                  <a:pt x="24481" y="10105"/>
                  <a:pt x="24385" y="10810"/>
                  <a:pt x="24341" y="10988"/>
                </a:cubicBezTo>
                <a:cubicBezTo>
                  <a:pt x="24165" y="11980"/>
                  <a:pt x="24019" y="12973"/>
                  <a:pt x="23903" y="13994"/>
                </a:cubicBezTo>
                <a:cubicBezTo>
                  <a:pt x="23669" y="16095"/>
                  <a:pt x="23611" y="18197"/>
                  <a:pt x="23786" y="20298"/>
                </a:cubicBezTo>
                <a:cubicBezTo>
                  <a:pt x="23173" y="19335"/>
                  <a:pt x="22385" y="18430"/>
                  <a:pt x="22181" y="17234"/>
                </a:cubicBezTo>
                <a:cubicBezTo>
                  <a:pt x="21977" y="16066"/>
                  <a:pt x="22064" y="14811"/>
                  <a:pt x="21977" y="13586"/>
                </a:cubicBezTo>
                <a:cubicBezTo>
                  <a:pt x="21860" y="12214"/>
                  <a:pt x="21655" y="10842"/>
                  <a:pt x="21451" y="9470"/>
                </a:cubicBezTo>
                <a:cubicBezTo>
                  <a:pt x="21276" y="8303"/>
                  <a:pt x="21276" y="6873"/>
                  <a:pt x="20722" y="5793"/>
                </a:cubicBezTo>
                <a:cubicBezTo>
                  <a:pt x="20050" y="7369"/>
                  <a:pt x="20488" y="9266"/>
                  <a:pt x="20663" y="10901"/>
                </a:cubicBezTo>
                <a:cubicBezTo>
                  <a:pt x="20867" y="12827"/>
                  <a:pt x="21101" y="14724"/>
                  <a:pt x="21305" y="16621"/>
                </a:cubicBezTo>
                <a:cubicBezTo>
                  <a:pt x="20751" y="15950"/>
                  <a:pt x="20050" y="15249"/>
                  <a:pt x="19963" y="14403"/>
                </a:cubicBezTo>
                <a:cubicBezTo>
                  <a:pt x="19875" y="13556"/>
                  <a:pt x="19963" y="12710"/>
                  <a:pt x="19817" y="11834"/>
                </a:cubicBezTo>
                <a:cubicBezTo>
                  <a:pt x="19554" y="10025"/>
                  <a:pt x="18620" y="8566"/>
                  <a:pt x="17628" y="7048"/>
                </a:cubicBezTo>
                <a:cubicBezTo>
                  <a:pt x="17394" y="6610"/>
                  <a:pt x="17132" y="6202"/>
                  <a:pt x="16811" y="5822"/>
                </a:cubicBezTo>
                <a:cubicBezTo>
                  <a:pt x="16691" y="5703"/>
                  <a:pt x="16592" y="5651"/>
                  <a:pt x="16517" y="5651"/>
                </a:cubicBezTo>
                <a:cubicBezTo>
                  <a:pt x="16372" y="5651"/>
                  <a:pt x="16315" y="5845"/>
                  <a:pt x="16373" y="6114"/>
                </a:cubicBezTo>
                <a:cubicBezTo>
                  <a:pt x="16460" y="6494"/>
                  <a:pt x="16606" y="6873"/>
                  <a:pt x="16782" y="7223"/>
                </a:cubicBezTo>
                <a:cubicBezTo>
                  <a:pt x="16957" y="7690"/>
                  <a:pt x="17161" y="8157"/>
                  <a:pt x="17336" y="8624"/>
                </a:cubicBezTo>
                <a:cubicBezTo>
                  <a:pt x="18007" y="10434"/>
                  <a:pt x="18620" y="12301"/>
                  <a:pt x="19262" y="14111"/>
                </a:cubicBezTo>
                <a:cubicBezTo>
                  <a:pt x="18679" y="13469"/>
                  <a:pt x="18007" y="12856"/>
                  <a:pt x="17482" y="12185"/>
                </a:cubicBezTo>
                <a:cubicBezTo>
                  <a:pt x="16869" y="11426"/>
                  <a:pt x="16665" y="10434"/>
                  <a:pt x="16373" y="9529"/>
                </a:cubicBezTo>
                <a:cubicBezTo>
                  <a:pt x="15818" y="7661"/>
                  <a:pt x="15030" y="5881"/>
                  <a:pt x="14038" y="4217"/>
                </a:cubicBezTo>
                <a:cubicBezTo>
                  <a:pt x="13746" y="3808"/>
                  <a:pt x="13484" y="3400"/>
                  <a:pt x="13163" y="3020"/>
                </a:cubicBezTo>
                <a:cubicBezTo>
                  <a:pt x="13075" y="2911"/>
                  <a:pt x="12788" y="2520"/>
                  <a:pt x="12590" y="2520"/>
                </a:cubicBezTo>
                <a:cubicBezTo>
                  <a:pt x="12525" y="2520"/>
                  <a:pt x="12469" y="2562"/>
                  <a:pt x="12433" y="2670"/>
                </a:cubicBezTo>
                <a:cubicBezTo>
                  <a:pt x="12345" y="2933"/>
                  <a:pt x="12696" y="3517"/>
                  <a:pt x="12783" y="3779"/>
                </a:cubicBezTo>
                <a:cubicBezTo>
                  <a:pt x="12958" y="4217"/>
                  <a:pt x="13104" y="4655"/>
                  <a:pt x="13250" y="5093"/>
                </a:cubicBezTo>
                <a:cubicBezTo>
                  <a:pt x="13863" y="6844"/>
                  <a:pt x="14476" y="8595"/>
                  <a:pt x="15497" y="10171"/>
                </a:cubicBezTo>
                <a:lnTo>
                  <a:pt x="13163" y="8361"/>
                </a:lnTo>
                <a:cubicBezTo>
                  <a:pt x="12520" y="7894"/>
                  <a:pt x="11674" y="7457"/>
                  <a:pt x="11411" y="6639"/>
                </a:cubicBezTo>
                <a:cubicBezTo>
                  <a:pt x="11149" y="5851"/>
                  <a:pt x="11032" y="5005"/>
                  <a:pt x="10682" y="4217"/>
                </a:cubicBezTo>
                <a:cubicBezTo>
                  <a:pt x="10332" y="3371"/>
                  <a:pt x="9806" y="2612"/>
                  <a:pt x="9193" y="1970"/>
                </a:cubicBezTo>
                <a:cubicBezTo>
                  <a:pt x="8551" y="1269"/>
                  <a:pt x="7851" y="656"/>
                  <a:pt x="7063" y="131"/>
                </a:cubicBezTo>
                <a:cubicBezTo>
                  <a:pt x="6913" y="40"/>
                  <a:pt x="6810" y="0"/>
                  <a:pt x="6743"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65" name="Google Shape;65;p2"/>
          <p:cNvSpPr/>
          <p:nvPr/>
        </p:nvSpPr>
        <p:spPr>
          <a:xfrm rot="5400000">
            <a:off x="6570138" y="5305735"/>
            <a:ext cx="995063" cy="2545728"/>
          </a:xfrm>
          <a:custGeom>
            <a:avLst/>
            <a:gdLst/>
            <a:ahLst/>
            <a:cxnLst/>
            <a:rect l="l" t="t" r="r" b="b"/>
            <a:pathLst>
              <a:path w="39109" h="43726" extrusionOk="0">
                <a:moveTo>
                  <a:pt x="22320" y="1"/>
                </a:moveTo>
                <a:cubicBezTo>
                  <a:pt x="20507" y="1"/>
                  <a:pt x="18704" y="165"/>
                  <a:pt x="16957" y="421"/>
                </a:cubicBezTo>
                <a:lnTo>
                  <a:pt x="15848" y="596"/>
                </a:lnTo>
                <a:cubicBezTo>
                  <a:pt x="11004" y="1326"/>
                  <a:pt x="5021" y="2435"/>
                  <a:pt x="2044" y="7046"/>
                </a:cubicBezTo>
                <a:cubicBezTo>
                  <a:pt x="59" y="10111"/>
                  <a:pt x="439" y="15393"/>
                  <a:pt x="293" y="19158"/>
                </a:cubicBezTo>
                <a:cubicBezTo>
                  <a:pt x="1" y="24090"/>
                  <a:pt x="88" y="29052"/>
                  <a:pt x="497" y="33984"/>
                </a:cubicBezTo>
                <a:cubicBezTo>
                  <a:pt x="1139" y="40668"/>
                  <a:pt x="4116" y="43411"/>
                  <a:pt x="9544" y="43586"/>
                </a:cubicBezTo>
                <a:cubicBezTo>
                  <a:pt x="12104" y="43664"/>
                  <a:pt x="14656" y="43725"/>
                  <a:pt x="17199" y="43725"/>
                </a:cubicBezTo>
                <a:cubicBezTo>
                  <a:pt x="19411" y="43725"/>
                  <a:pt x="21617" y="43679"/>
                  <a:pt x="23816" y="43557"/>
                </a:cubicBezTo>
                <a:cubicBezTo>
                  <a:pt x="27435" y="43353"/>
                  <a:pt x="31433" y="43557"/>
                  <a:pt x="34702" y="41660"/>
                </a:cubicBezTo>
                <a:cubicBezTo>
                  <a:pt x="37971" y="39763"/>
                  <a:pt x="38963" y="35560"/>
                  <a:pt x="39021" y="31299"/>
                </a:cubicBezTo>
                <a:cubicBezTo>
                  <a:pt x="39109" y="25987"/>
                  <a:pt x="38759" y="20646"/>
                  <a:pt x="38642" y="15306"/>
                </a:cubicBezTo>
                <a:cubicBezTo>
                  <a:pt x="38584" y="10694"/>
                  <a:pt x="37591" y="5616"/>
                  <a:pt x="33856" y="3135"/>
                </a:cubicBezTo>
                <a:cubicBezTo>
                  <a:pt x="30308" y="790"/>
                  <a:pt x="26293" y="1"/>
                  <a:pt x="22320"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grpSp>
        <p:nvGrpSpPr>
          <p:cNvPr id="66" name="Google Shape;66;p2"/>
          <p:cNvGrpSpPr/>
          <p:nvPr/>
        </p:nvGrpSpPr>
        <p:grpSpPr>
          <a:xfrm rot="8416454">
            <a:off x="7442697" y="6236284"/>
            <a:ext cx="1548248" cy="979177"/>
            <a:chOff x="5161625" y="732525"/>
            <a:chExt cx="456050" cy="288425"/>
          </a:xfrm>
        </p:grpSpPr>
        <p:sp>
          <p:nvSpPr>
            <p:cNvPr id="67" name="Google Shape;67;p2"/>
            <p:cNvSpPr/>
            <p:nvPr/>
          </p:nvSpPr>
          <p:spPr>
            <a:xfrm>
              <a:off x="5417000" y="739375"/>
              <a:ext cx="70075" cy="59075"/>
            </a:xfrm>
            <a:custGeom>
              <a:avLst/>
              <a:gdLst/>
              <a:ahLst/>
              <a:cxnLst/>
              <a:rect l="l" t="t" r="r" b="b"/>
              <a:pathLst>
                <a:path w="2803" h="2363" extrusionOk="0">
                  <a:moveTo>
                    <a:pt x="2131" y="0"/>
                  </a:moveTo>
                  <a:cubicBezTo>
                    <a:pt x="1927" y="0"/>
                    <a:pt x="1752" y="29"/>
                    <a:pt x="1547" y="59"/>
                  </a:cubicBezTo>
                  <a:cubicBezTo>
                    <a:pt x="1438" y="27"/>
                    <a:pt x="1326" y="13"/>
                    <a:pt x="1215" y="13"/>
                  </a:cubicBezTo>
                  <a:cubicBezTo>
                    <a:pt x="910" y="13"/>
                    <a:pt x="607" y="121"/>
                    <a:pt x="351" y="292"/>
                  </a:cubicBezTo>
                  <a:cubicBezTo>
                    <a:pt x="176" y="438"/>
                    <a:pt x="59" y="672"/>
                    <a:pt x="88" y="905"/>
                  </a:cubicBezTo>
                  <a:cubicBezTo>
                    <a:pt x="0" y="1138"/>
                    <a:pt x="59" y="1372"/>
                    <a:pt x="234" y="1518"/>
                  </a:cubicBezTo>
                  <a:cubicBezTo>
                    <a:pt x="379" y="2036"/>
                    <a:pt x="862" y="2362"/>
                    <a:pt x="1360" y="2362"/>
                  </a:cubicBezTo>
                  <a:cubicBezTo>
                    <a:pt x="1563" y="2362"/>
                    <a:pt x="1769" y="2308"/>
                    <a:pt x="1956" y="2189"/>
                  </a:cubicBezTo>
                  <a:cubicBezTo>
                    <a:pt x="2219" y="1985"/>
                    <a:pt x="2394" y="1722"/>
                    <a:pt x="2423" y="1372"/>
                  </a:cubicBezTo>
                  <a:cubicBezTo>
                    <a:pt x="2510" y="1226"/>
                    <a:pt x="2510" y="1051"/>
                    <a:pt x="2452" y="905"/>
                  </a:cubicBezTo>
                  <a:cubicBezTo>
                    <a:pt x="2802" y="584"/>
                    <a:pt x="2598" y="0"/>
                    <a:pt x="213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8" name="Google Shape;68;p2"/>
            <p:cNvSpPr/>
            <p:nvPr/>
          </p:nvSpPr>
          <p:spPr>
            <a:xfrm>
              <a:off x="5290050" y="825250"/>
              <a:ext cx="72975" cy="59500"/>
            </a:xfrm>
            <a:custGeom>
              <a:avLst/>
              <a:gdLst/>
              <a:ahLst/>
              <a:cxnLst/>
              <a:rect l="l" t="t" r="r" b="b"/>
              <a:pathLst>
                <a:path w="2919" h="2380" extrusionOk="0">
                  <a:moveTo>
                    <a:pt x="1876" y="1"/>
                  </a:moveTo>
                  <a:cubicBezTo>
                    <a:pt x="1687" y="1"/>
                    <a:pt x="1493" y="32"/>
                    <a:pt x="1314" y="67"/>
                  </a:cubicBezTo>
                  <a:cubicBezTo>
                    <a:pt x="905" y="97"/>
                    <a:pt x="526" y="330"/>
                    <a:pt x="292" y="710"/>
                  </a:cubicBezTo>
                  <a:cubicBezTo>
                    <a:pt x="146" y="972"/>
                    <a:pt x="117" y="1293"/>
                    <a:pt x="205" y="1556"/>
                  </a:cubicBezTo>
                  <a:cubicBezTo>
                    <a:pt x="205" y="1614"/>
                    <a:pt x="175" y="1673"/>
                    <a:pt x="146" y="1731"/>
                  </a:cubicBezTo>
                  <a:cubicBezTo>
                    <a:pt x="0" y="2096"/>
                    <a:pt x="361" y="2380"/>
                    <a:pt x="688" y="2380"/>
                  </a:cubicBezTo>
                  <a:cubicBezTo>
                    <a:pt x="753" y="2380"/>
                    <a:pt x="817" y="2368"/>
                    <a:pt x="876" y="2344"/>
                  </a:cubicBezTo>
                  <a:cubicBezTo>
                    <a:pt x="1255" y="2169"/>
                    <a:pt x="1722" y="2227"/>
                    <a:pt x="2131" y="2023"/>
                  </a:cubicBezTo>
                  <a:cubicBezTo>
                    <a:pt x="2452" y="1877"/>
                    <a:pt x="2685" y="1585"/>
                    <a:pt x="2802" y="1235"/>
                  </a:cubicBezTo>
                  <a:cubicBezTo>
                    <a:pt x="2919" y="914"/>
                    <a:pt x="2831" y="534"/>
                    <a:pt x="2598" y="272"/>
                  </a:cubicBezTo>
                  <a:cubicBezTo>
                    <a:pt x="2408" y="65"/>
                    <a:pt x="2147" y="1"/>
                    <a:pt x="18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9" name="Google Shape;69;p2"/>
            <p:cNvSpPr/>
            <p:nvPr/>
          </p:nvSpPr>
          <p:spPr>
            <a:xfrm>
              <a:off x="5530100" y="788400"/>
              <a:ext cx="87575" cy="68550"/>
            </a:xfrm>
            <a:custGeom>
              <a:avLst/>
              <a:gdLst/>
              <a:ahLst/>
              <a:cxnLst/>
              <a:rect l="l" t="t" r="r" b="b"/>
              <a:pathLst>
                <a:path w="3503" h="2742" extrusionOk="0">
                  <a:moveTo>
                    <a:pt x="2281" y="1"/>
                  </a:moveTo>
                  <a:cubicBezTo>
                    <a:pt x="2003" y="1"/>
                    <a:pt x="1727" y="125"/>
                    <a:pt x="1547" y="345"/>
                  </a:cubicBezTo>
                  <a:cubicBezTo>
                    <a:pt x="1489" y="345"/>
                    <a:pt x="1459" y="374"/>
                    <a:pt x="1401" y="374"/>
                  </a:cubicBezTo>
                  <a:cubicBezTo>
                    <a:pt x="1304" y="304"/>
                    <a:pt x="1193" y="268"/>
                    <a:pt x="1085" y="268"/>
                  </a:cubicBezTo>
                  <a:cubicBezTo>
                    <a:pt x="966" y="268"/>
                    <a:pt x="851" y="312"/>
                    <a:pt x="759" y="403"/>
                  </a:cubicBezTo>
                  <a:cubicBezTo>
                    <a:pt x="175" y="899"/>
                    <a:pt x="0" y="1717"/>
                    <a:pt x="321" y="2446"/>
                  </a:cubicBezTo>
                  <a:cubicBezTo>
                    <a:pt x="409" y="2592"/>
                    <a:pt x="555" y="2709"/>
                    <a:pt x="759" y="2709"/>
                  </a:cubicBezTo>
                  <a:cubicBezTo>
                    <a:pt x="883" y="2731"/>
                    <a:pt x="1009" y="2742"/>
                    <a:pt x="1135" y="2742"/>
                  </a:cubicBezTo>
                  <a:cubicBezTo>
                    <a:pt x="1512" y="2742"/>
                    <a:pt x="1890" y="2643"/>
                    <a:pt x="2218" y="2446"/>
                  </a:cubicBezTo>
                  <a:cubicBezTo>
                    <a:pt x="2306" y="2359"/>
                    <a:pt x="2393" y="2271"/>
                    <a:pt x="2452" y="2184"/>
                  </a:cubicBezTo>
                  <a:cubicBezTo>
                    <a:pt x="2831" y="2154"/>
                    <a:pt x="3152" y="1979"/>
                    <a:pt x="3386" y="1658"/>
                  </a:cubicBezTo>
                  <a:cubicBezTo>
                    <a:pt x="3502" y="1483"/>
                    <a:pt x="3473" y="1220"/>
                    <a:pt x="3327" y="1045"/>
                  </a:cubicBezTo>
                  <a:cubicBezTo>
                    <a:pt x="3298" y="1016"/>
                    <a:pt x="3269" y="987"/>
                    <a:pt x="3240" y="958"/>
                  </a:cubicBezTo>
                  <a:cubicBezTo>
                    <a:pt x="3211" y="578"/>
                    <a:pt x="2977" y="257"/>
                    <a:pt x="2656" y="82"/>
                  </a:cubicBezTo>
                  <a:cubicBezTo>
                    <a:pt x="2537" y="27"/>
                    <a:pt x="2408" y="1"/>
                    <a:pt x="22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70" name="Google Shape;70;p2"/>
            <p:cNvSpPr/>
            <p:nvPr/>
          </p:nvSpPr>
          <p:spPr>
            <a:xfrm>
              <a:off x="5430850" y="861400"/>
              <a:ext cx="72275" cy="51275"/>
            </a:xfrm>
            <a:custGeom>
              <a:avLst/>
              <a:gdLst/>
              <a:ahLst/>
              <a:cxnLst/>
              <a:rect l="l" t="t" r="r" b="b"/>
              <a:pathLst>
                <a:path w="2891" h="2051" extrusionOk="0">
                  <a:moveTo>
                    <a:pt x="1956" y="1190"/>
                  </a:moveTo>
                  <a:cubicBezTo>
                    <a:pt x="1942" y="1204"/>
                    <a:pt x="1920" y="1212"/>
                    <a:pt x="1898" y="1212"/>
                  </a:cubicBezTo>
                  <a:cubicBezTo>
                    <a:pt x="1876" y="1212"/>
                    <a:pt x="1854" y="1204"/>
                    <a:pt x="1840" y="1190"/>
                  </a:cubicBezTo>
                  <a:close/>
                  <a:moveTo>
                    <a:pt x="1884" y="0"/>
                  </a:moveTo>
                  <a:cubicBezTo>
                    <a:pt x="1809" y="0"/>
                    <a:pt x="1734" y="17"/>
                    <a:pt x="1665" y="52"/>
                  </a:cubicBezTo>
                  <a:cubicBezTo>
                    <a:pt x="1373" y="197"/>
                    <a:pt x="1022" y="314"/>
                    <a:pt x="731" y="489"/>
                  </a:cubicBezTo>
                  <a:cubicBezTo>
                    <a:pt x="439" y="664"/>
                    <a:pt x="1" y="927"/>
                    <a:pt x="118" y="1365"/>
                  </a:cubicBezTo>
                  <a:cubicBezTo>
                    <a:pt x="118" y="1598"/>
                    <a:pt x="264" y="1803"/>
                    <a:pt x="468" y="1919"/>
                  </a:cubicBezTo>
                  <a:cubicBezTo>
                    <a:pt x="643" y="2007"/>
                    <a:pt x="840" y="2051"/>
                    <a:pt x="1037" y="2051"/>
                  </a:cubicBezTo>
                  <a:cubicBezTo>
                    <a:pt x="1234" y="2051"/>
                    <a:pt x="1431" y="2007"/>
                    <a:pt x="1606" y="1919"/>
                  </a:cubicBezTo>
                  <a:cubicBezTo>
                    <a:pt x="1986" y="1773"/>
                    <a:pt x="2511" y="1598"/>
                    <a:pt x="2715" y="1219"/>
                  </a:cubicBezTo>
                  <a:cubicBezTo>
                    <a:pt x="2890" y="840"/>
                    <a:pt x="2715" y="402"/>
                    <a:pt x="2336" y="256"/>
                  </a:cubicBezTo>
                  <a:cubicBezTo>
                    <a:pt x="2233" y="92"/>
                    <a:pt x="2059" y="0"/>
                    <a:pt x="188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71" name="Google Shape;71;p2"/>
            <p:cNvSpPr/>
            <p:nvPr/>
          </p:nvSpPr>
          <p:spPr>
            <a:xfrm>
              <a:off x="5287325" y="732525"/>
              <a:ext cx="67675" cy="58000"/>
            </a:xfrm>
            <a:custGeom>
              <a:avLst/>
              <a:gdLst/>
              <a:ahLst/>
              <a:cxnLst/>
              <a:rect l="l" t="t" r="r" b="b"/>
              <a:pathLst>
                <a:path w="2707" h="2320" extrusionOk="0">
                  <a:moveTo>
                    <a:pt x="1457" y="0"/>
                  </a:moveTo>
                  <a:cubicBezTo>
                    <a:pt x="1331" y="0"/>
                    <a:pt x="1208" y="27"/>
                    <a:pt x="1102" y="70"/>
                  </a:cubicBezTo>
                  <a:cubicBezTo>
                    <a:pt x="518" y="128"/>
                    <a:pt x="22" y="449"/>
                    <a:pt x="22" y="1091"/>
                  </a:cubicBezTo>
                  <a:cubicBezTo>
                    <a:pt x="0" y="1838"/>
                    <a:pt x="665" y="2320"/>
                    <a:pt x="1343" y="2320"/>
                  </a:cubicBezTo>
                  <a:cubicBezTo>
                    <a:pt x="1593" y="2320"/>
                    <a:pt x="1845" y="2254"/>
                    <a:pt x="2065" y="2113"/>
                  </a:cubicBezTo>
                  <a:cubicBezTo>
                    <a:pt x="2561" y="1763"/>
                    <a:pt x="2707" y="1091"/>
                    <a:pt x="2444" y="537"/>
                  </a:cubicBezTo>
                  <a:cubicBezTo>
                    <a:pt x="2415" y="362"/>
                    <a:pt x="2269" y="216"/>
                    <a:pt x="2123" y="187"/>
                  </a:cubicBezTo>
                  <a:cubicBezTo>
                    <a:pt x="1948" y="70"/>
                    <a:pt x="1802" y="12"/>
                    <a:pt x="1598" y="12"/>
                  </a:cubicBezTo>
                  <a:cubicBezTo>
                    <a:pt x="1551" y="4"/>
                    <a:pt x="1504" y="0"/>
                    <a:pt x="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72" name="Google Shape;72;p2"/>
            <p:cNvSpPr/>
            <p:nvPr/>
          </p:nvSpPr>
          <p:spPr>
            <a:xfrm>
              <a:off x="5161625" y="857375"/>
              <a:ext cx="55475" cy="51225"/>
            </a:xfrm>
            <a:custGeom>
              <a:avLst/>
              <a:gdLst/>
              <a:ahLst/>
              <a:cxnLst/>
              <a:rect l="l" t="t" r="r" b="b"/>
              <a:pathLst>
                <a:path w="2219" h="2049" extrusionOk="0">
                  <a:moveTo>
                    <a:pt x="1022" y="1059"/>
                  </a:moveTo>
                  <a:cubicBezTo>
                    <a:pt x="1022" y="1059"/>
                    <a:pt x="993" y="1088"/>
                    <a:pt x="993" y="1088"/>
                  </a:cubicBezTo>
                  <a:lnTo>
                    <a:pt x="993" y="1059"/>
                  </a:lnTo>
                  <a:close/>
                  <a:moveTo>
                    <a:pt x="975" y="1"/>
                  </a:moveTo>
                  <a:cubicBezTo>
                    <a:pt x="807" y="1"/>
                    <a:pt x="642" y="57"/>
                    <a:pt x="497" y="154"/>
                  </a:cubicBezTo>
                  <a:cubicBezTo>
                    <a:pt x="292" y="271"/>
                    <a:pt x="117" y="475"/>
                    <a:pt x="30" y="709"/>
                  </a:cubicBezTo>
                  <a:cubicBezTo>
                    <a:pt x="1" y="796"/>
                    <a:pt x="1" y="913"/>
                    <a:pt x="30" y="1001"/>
                  </a:cubicBezTo>
                  <a:cubicBezTo>
                    <a:pt x="30" y="1088"/>
                    <a:pt x="30" y="1176"/>
                    <a:pt x="30" y="1263"/>
                  </a:cubicBezTo>
                  <a:cubicBezTo>
                    <a:pt x="114" y="1747"/>
                    <a:pt x="531" y="2049"/>
                    <a:pt x="976" y="2049"/>
                  </a:cubicBezTo>
                  <a:cubicBezTo>
                    <a:pt x="1149" y="2049"/>
                    <a:pt x="1326" y="2003"/>
                    <a:pt x="1489" y="1905"/>
                  </a:cubicBezTo>
                  <a:cubicBezTo>
                    <a:pt x="2131" y="1584"/>
                    <a:pt x="2219" y="680"/>
                    <a:pt x="1664" y="242"/>
                  </a:cubicBezTo>
                  <a:cubicBezTo>
                    <a:pt x="1577" y="183"/>
                    <a:pt x="1460" y="125"/>
                    <a:pt x="1372" y="96"/>
                  </a:cubicBezTo>
                  <a:cubicBezTo>
                    <a:pt x="1285" y="37"/>
                    <a:pt x="1168" y="8"/>
                    <a:pt x="1080" y="8"/>
                  </a:cubicBezTo>
                  <a:cubicBezTo>
                    <a:pt x="1045" y="3"/>
                    <a:pt x="1010" y="1"/>
                    <a:pt x="97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73" name="Google Shape;73;p2"/>
            <p:cNvSpPr/>
            <p:nvPr/>
          </p:nvSpPr>
          <p:spPr>
            <a:xfrm>
              <a:off x="5288575" y="945725"/>
              <a:ext cx="56625" cy="50200"/>
            </a:xfrm>
            <a:custGeom>
              <a:avLst/>
              <a:gdLst/>
              <a:ahLst/>
              <a:cxnLst/>
              <a:rect l="l" t="t" r="r" b="b"/>
              <a:pathLst>
                <a:path w="2265" h="2008" extrusionOk="0">
                  <a:moveTo>
                    <a:pt x="1597" y="0"/>
                  </a:moveTo>
                  <a:cubicBezTo>
                    <a:pt x="1571" y="0"/>
                    <a:pt x="1545" y="2"/>
                    <a:pt x="1518" y="6"/>
                  </a:cubicBezTo>
                  <a:cubicBezTo>
                    <a:pt x="1373" y="35"/>
                    <a:pt x="1227" y="64"/>
                    <a:pt x="1110" y="152"/>
                  </a:cubicBezTo>
                  <a:cubicBezTo>
                    <a:pt x="964" y="152"/>
                    <a:pt x="847" y="181"/>
                    <a:pt x="701" y="239"/>
                  </a:cubicBezTo>
                  <a:cubicBezTo>
                    <a:pt x="30" y="560"/>
                    <a:pt x="1" y="1523"/>
                    <a:pt x="672" y="1874"/>
                  </a:cubicBezTo>
                  <a:cubicBezTo>
                    <a:pt x="825" y="1963"/>
                    <a:pt x="995" y="2008"/>
                    <a:pt x="1165" y="2008"/>
                  </a:cubicBezTo>
                  <a:cubicBezTo>
                    <a:pt x="1383" y="2008"/>
                    <a:pt x="1601" y="1934"/>
                    <a:pt x="1781" y="1786"/>
                  </a:cubicBezTo>
                  <a:cubicBezTo>
                    <a:pt x="1898" y="1698"/>
                    <a:pt x="1985" y="1552"/>
                    <a:pt x="1985" y="1377"/>
                  </a:cubicBezTo>
                  <a:cubicBezTo>
                    <a:pt x="2015" y="1319"/>
                    <a:pt x="2044" y="1261"/>
                    <a:pt x="2073" y="1202"/>
                  </a:cubicBezTo>
                  <a:cubicBezTo>
                    <a:pt x="2102" y="1056"/>
                    <a:pt x="2102" y="910"/>
                    <a:pt x="2073" y="794"/>
                  </a:cubicBezTo>
                  <a:cubicBezTo>
                    <a:pt x="2265" y="410"/>
                    <a:pt x="1993" y="0"/>
                    <a:pt x="159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74" name="Google Shape;74;p2"/>
            <p:cNvSpPr/>
            <p:nvPr/>
          </p:nvSpPr>
          <p:spPr>
            <a:xfrm>
              <a:off x="5163825" y="971550"/>
              <a:ext cx="56200" cy="49400"/>
            </a:xfrm>
            <a:custGeom>
              <a:avLst/>
              <a:gdLst/>
              <a:ahLst/>
              <a:cxnLst/>
              <a:rect l="l" t="t" r="r" b="b"/>
              <a:pathLst>
                <a:path w="2248" h="1976" extrusionOk="0">
                  <a:moveTo>
                    <a:pt x="1578" y="1"/>
                  </a:moveTo>
                  <a:cubicBezTo>
                    <a:pt x="1501" y="1"/>
                    <a:pt x="1421" y="17"/>
                    <a:pt x="1343" y="53"/>
                  </a:cubicBezTo>
                  <a:lnTo>
                    <a:pt x="350" y="461"/>
                  </a:lnTo>
                  <a:cubicBezTo>
                    <a:pt x="117" y="607"/>
                    <a:pt x="0" y="899"/>
                    <a:pt x="146" y="1162"/>
                  </a:cubicBezTo>
                  <a:cubicBezTo>
                    <a:pt x="223" y="1340"/>
                    <a:pt x="411" y="1430"/>
                    <a:pt x="594" y="1430"/>
                  </a:cubicBezTo>
                  <a:cubicBezTo>
                    <a:pt x="620" y="1430"/>
                    <a:pt x="646" y="1428"/>
                    <a:pt x="671" y="1424"/>
                  </a:cubicBezTo>
                  <a:lnTo>
                    <a:pt x="671" y="1453"/>
                  </a:lnTo>
                  <a:cubicBezTo>
                    <a:pt x="671" y="1750"/>
                    <a:pt x="922" y="1976"/>
                    <a:pt x="1198" y="1976"/>
                  </a:cubicBezTo>
                  <a:cubicBezTo>
                    <a:pt x="1275" y="1976"/>
                    <a:pt x="1354" y="1958"/>
                    <a:pt x="1430" y="1920"/>
                  </a:cubicBezTo>
                  <a:cubicBezTo>
                    <a:pt x="1956" y="1629"/>
                    <a:pt x="2247" y="1016"/>
                    <a:pt x="2102" y="403"/>
                  </a:cubicBezTo>
                  <a:cubicBezTo>
                    <a:pt x="2035" y="160"/>
                    <a:pt x="1819" y="1"/>
                    <a:pt x="157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75" name="Google Shape;75;p2"/>
            <p:cNvSpPr/>
            <p:nvPr/>
          </p:nvSpPr>
          <p:spPr>
            <a:xfrm>
              <a:off x="5191550" y="772650"/>
              <a:ext cx="41600" cy="40500"/>
            </a:xfrm>
            <a:custGeom>
              <a:avLst/>
              <a:gdLst/>
              <a:ahLst/>
              <a:cxnLst/>
              <a:rect l="l" t="t" r="r" b="b"/>
              <a:pathLst>
                <a:path w="1664" h="1620" extrusionOk="0">
                  <a:moveTo>
                    <a:pt x="1124" y="1"/>
                  </a:moveTo>
                  <a:cubicBezTo>
                    <a:pt x="1090" y="1"/>
                    <a:pt x="1056" y="4"/>
                    <a:pt x="1022" y="12"/>
                  </a:cubicBezTo>
                  <a:cubicBezTo>
                    <a:pt x="730" y="41"/>
                    <a:pt x="496" y="216"/>
                    <a:pt x="350" y="479"/>
                  </a:cubicBezTo>
                  <a:lnTo>
                    <a:pt x="321" y="508"/>
                  </a:lnTo>
                  <a:lnTo>
                    <a:pt x="175" y="741"/>
                  </a:lnTo>
                  <a:cubicBezTo>
                    <a:pt x="0" y="1004"/>
                    <a:pt x="88" y="1325"/>
                    <a:pt x="321" y="1471"/>
                  </a:cubicBezTo>
                  <a:cubicBezTo>
                    <a:pt x="350" y="1500"/>
                    <a:pt x="409" y="1500"/>
                    <a:pt x="438" y="1529"/>
                  </a:cubicBezTo>
                  <a:cubicBezTo>
                    <a:pt x="526" y="1588"/>
                    <a:pt x="642" y="1617"/>
                    <a:pt x="730" y="1617"/>
                  </a:cubicBezTo>
                  <a:cubicBezTo>
                    <a:pt x="751" y="1619"/>
                    <a:pt x="773" y="1619"/>
                    <a:pt x="794" y="1619"/>
                  </a:cubicBezTo>
                  <a:cubicBezTo>
                    <a:pt x="1145" y="1619"/>
                    <a:pt x="1435" y="1393"/>
                    <a:pt x="1518" y="1062"/>
                  </a:cubicBezTo>
                  <a:cubicBezTo>
                    <a:pt x="1547" y="975"/>
                    <a:pt x="1547" y="887"/>
                    <a:pt x="1547" y="800"/>
                  </a:cubicBezTo>
                  <a:cubicBezTo>
                    <a:pt x="1635" y="683"/>
                    <a:pt x="1664" y="537"/>
                    <a:pt x="1635" y="391"/>
                  </a:cubicBezTo>
                  <a:cubicBezTo>
                    <a:pt x="1558" y="163"/>
                    <a:pt x="1350" y="1"/>
                    <a:pt x="112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spTree>
    <p:extLst>
      <p:ext uri="{BB962C8B-B14F-4D97-AF65-F5344CB8AC3E}">
        <p14:creationId xmlns:p14="http://schemas.microsoft.com/office/powerpoint/2010/main" val="42663663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553"/>
        <p:cNvGrpSpPr/>
        <p:nvPr/>
      </p:nvGrpSpPr>
      <p:grpSpPr>
        <a:xfrm>
          <a:off x="0" y="0"/>
          <a:ext cx="0" cy="0"/>
          <a:chOff x="0" y="0"/>
          <a:chExt cx="0" cy="0"/>
        </a:xfrm>
      </p:grpSpPr>
    </p:spTree>
    <p:extLst>
      <p:ext uri="{BB962C8B-B14F-4D97-AF65-F5344CB8AC3E}">
        <p14:creationId xmlns:p14="http://schemas.microsoft.com/office/powerpoint/2010/main" val="13830621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554"/>
        <p:cNvGrpSpPr/>
        <p:nvPr/>
      </p:nvGrpSpPr>
      <p:grpSpPr>
        <a:xfrm>
          <a:off x="0" y="0"/>
          <a:ext cx="0" cy="0"/>
          <a:chOff x="0" y="0"/>
          <a:chExt cx="0" cy="0"/>
        </a:xfrm>
      </p:grpSpPr>
      <p:grpSp>
        <p:nvGrpSpPr>
          <p:cNvPr id="555" name="Google Shape;555;p22"/>
          <p:cNvGrpSpPr/>
          <p:nvPr/>
        </p:nvGrpSpPr>
        <p:grpSpPr>
          <a:xfrm rot="-5400000">
            <a:off x="4723803" y="-939251"/>
            <a:ext cx="1816548" cy="3136803"/>
            <a:chOff x="428525" y="2080425"/>
            <a:chExt cx="639900" cy="1104975"/>
          </a:xfrm>
        </p:grpSpPr>
        <p:sp>
          <p:nvSpPr>
            <p:cNvPr id="556" name="Google Shape;556;p22"/>
            <p:cNvSpPr/>
            <p:nvPr/>
          </p:nvSpPr>
          <p:spPr>
            <a:xfrm>
              <a:off x="428525" y="2080425"/>
              <a:ext cx="607075" cy="1104975"/>
            </a:xfrm>
            <a:custGeom>
              <a:avLst/>
              <a:gdLst/>
              <a:ahLst/>
              <a:cxnLst/>
              <a:rect l="l" t="t" r="r" b="b"/>
              <a:pathLst>
                <a:path w="24283" h="44199" extrusionOk="0">
                  <a:moveTo>
                    <a:pt x="20955" y="1"/>
                  </a:moveTo>
                  <a:cubicBezTo>
                    <a:pt x="18941" y="234"/>
                    <a:pt x="16957" y="730"/>
                    <a:pt x="15060" y="1518"/>
                  </a:cubicBezTo>
                  <a:cubicBezTo>
                    <a:pt x="14184" y="1898"/>
                    <a:pt x="13279" y="2190"/>
                    <a:pt x="12375" y="2511"/>
                  </a:cubicBezTo>
                  <a:cubicBezTo>
                    <a:pt x="11090" y="2919"/>
                    <a:pt x="9835" y="3415"/>
                    <a:pt x="8639" y="3999"/>
                  </a:cubicBezTo>
                  <a:cubicBezTo>
                    <a:pt x="7471" y="4583"/>
                    <a:pt x="6421" y="5371"/>
                    <a:pt x="5545" y="6305"/>
                  </a:cubicBezTo>
                  <a:cubicBezTo>
                    <a:pt x="5312" y="6538"/>
                    <a:pt x="5049" y="6772"/>
                    <a:pt x="4786" y="7034"/>
                  </a:cubicBezTo>
                  <a:cubicBezTo>
                    <a:pt x="4144" y="7618"/>
                    <a:pt x="3561" y="8231"/>
                    <a:pt x="3065" y="8902"/>
                  </a:cubicBezTo>
                  <a:cubicBezTo>
                    <a:pt x="1284" y="11383"/>
                    <a:pt x="0" y="15848"/>
                    <a:pt x="146" y="18854"/>
                  </a:cubicBezTo>
                  <a:lnTo>
                    <a:pt x="204" y="19584"/>
                  </a:lnTo>
                  <a:cubicBezTo>
                    <a:pt x="350" y="22327"/>
                    <a:pt x="525" y="25188"/>
                    <a:pt x="1401" y="27785"/>
                  </a:cubicBezTo>
                  <a:cubicBezTo>
                    <a:pt x="2014" y="29711"/>
                    <a:pt x="3006" y="32163"/>
                    <a:pt x="4903" y="34206"/>
                  </a:cubicBezTo>
                  <a:lnTo>
                    <a:pt x="5195" y="34498"/>
                  </a:lnTo>
                  <a:cubicBezTo>
                    <a:pt x="6275" y="35665"/>
                    <a:pt x="7413" y="36891"/>
                    <a:pt x="8405" y="38146"/>
                  </a:cubicBezTo>
                  <a:cubicBezTo>
                    <a:pt x="8581" y="38350"/>
                    <a:pt x="8726" y="38584"/>
                    <a:pt x="8902" y="38788"/>
                  </a:cubicBezTo>
                  <a:cubicBezTo>
                    <a:pt x="9456" y="39576"/>
                    <a:pt x="10069" y="40306"/>
                    <a:pt x="10799" y="40948"/>
                  </a:cubicBezTo>
                  <a:cubicBezTo>
                    <a:pt x="14325" y="43847"/>
                    <a:pt x="19837" y="44198"/>
                    <a:pt x="22296" y="44198"/>
                  </a:cubicBezTo>
                  <a:cubicBezTo>
                    <a:pt x="22584" y="44198"/>
                    <a:pt x="22831" y="44193"/>
                    <a:pt x="23027" y="44187"/>
                  </a:cubicBezTo>
                  <a:lnTo>
                    <a:pt x="23027" y="43895"/>
                  </a:lnTo>
                  <a:cubicBezTo>
                    <a:pt x="22833" y="43901"/>
                    <a:pt x="22588" y="43906"/>
                    <a:pt x="22301" y="43906"/>
                  </a:cubicBezTo>
                  <a:cubicBezTo>
                    <a:pt x="19876" y="43906"/>
                    <a:pt x="14445" y="43559"/>
                    <a:pt x="10974" y="40714"/>
                  </a:cubicBezTo>
                  <a:cubicBezTo>
                    <a:pt x="10273" y="40101"/>
                    <a:pt x="9660" y="39372"/>
                    <a:pt x="9135" y="38613"/>
                  </a:cubicBezTo>
                  <a:cubicBezTo>
                    <a:pt x="8960" y="38379"/>
                    <a:pt x="8785" y="38175"/>
                    <a:pt x="8610" y="37942"/>
                  </a:cubicBezTo>
                  <a:cubicBezTo>
                    <a:pt x="7617" y="36687"/>
                    <a:pt x="6479" y="35461"/>
                    <a:pt x="5370" y="34293"/>
                  </a:cubicBezTo>
                  <a:lnTo>
                    <a:pt x="5107" y="34002"/>
                  </a:lnTo>
                  <a:cubicBezTo>
                    <a:pt x="3240" y="32017"/>
                    <a:pt x="2277" y="29565"/>
                    <a:pt x="1664" y="27698"/>
                  </a:cubicBezTo>
                  <a:cubicBezTo>
                    <a:pt x="788" y="25100"/>
                    <a:pt x="642" y="22298"/>
                    <a:pt x="496" y="19555"/>
                  </a:cubicBezTo>
                  <a:lnTo>
                    <a:pt x="467" y="18825"/>
                  </a:lnTo>
                  <a:cubicBezTo>
                    <a:pt x="292" y="15877"/>
                    <a:pt x="1547" y="11500"/>
                    <a:pt x="3269" y="9048"/>
                  </a:cubicBezTo>
                  <a:cubicBezTo>
                    <a:pt x="3794" y="8377"/>
                    <a:pt x="4349" y="7793"/>
                    <a:pt x="4962" y="7239"/>
                  </a:cubicBezTo>
                  <a:cubicBezTo>
                    <a:pt x="5224" y="6976"/>
                    <a:pt x="5487" y="6743"/>
                    <a:pt x="5720" y="6509"/>
                  </a:cubicBezTo>
                  <a:cubicBezTo>
                    <a:pt x="6596" y="5575"/>
                    <a:pt x="7617" y="4816"/>
                    <a:pt x="8756" y="4233"/>
                  </a:cubicBezTo>
                  <a:cubicBezTo>
                    <a:pt x="9952" y="3649"/>
                    <a:pt x="11178" y="3153"/>
                    <a:pt x="12462" y="2773"/>
                  </a:cubicBezTo>
                  <a:cubicBezTo>
                    <a:pt x="13338" y="2452"/>
                    <a:pt x="14272" y="2131"/>
                    <a:pt x="15147" y="1781"/>
                  </a:cubicBezTo>
                  <a:cubicBezTo>
                    <a:pt x="17015" y="993"/>
                    <a:pt x="19000" y="497"/>
                    <a:pt x="20984" y="293"/>
                  </a:cubicBezTo>
                  <a:cubicBezTo>
                    <a:pt x="21393" y="293"/>
                    <a:pt x="21801" y="322"/>
                    <a:pt x="22181" y="351"/>
                  </a:cubicBezTo>
                  <a:cubicBezTo>
                    <a:pt x="22736" y="419"/>
                    <a:pt x="23190" y="461"/>
                    <a:pt x="23536" y="461"/>
                  </a:cubicBezTo>
                  <a:cubicBezTo>
                    <a:pt x="23935" y="461"/>
                    <a:pt x="24188" y="404"/>
                    <a:pt x="24282" y="263"/>
                  </a:cubicBezTo>
                  <a:lnTo>
                    <a:pt x="24049" y="88"/>
                  </a:lnTo>
                  <a:cubicBezTo>
                    <a:pt x="23991" y="157"/>
                    <a:pt x="23790" y="181"/>
                    <a:pt x="23530" y="181"/>
                  </a:cubicBezTo>
                  <a:cubicBezTo>
                    <a:pt x="23127" y="181"/>
                    <a:pt x="22582" y="124"/>
                    <a:pt x="22210" y="88"/>
                  </a:cubicBezTo>
                  <a:cubicBezTo>
                    <a:pt x="21801" y="30"/>
                    <a:pt x="21393" y="1"/>
                    <a:pt x="209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57" name="Google Shape;557;p22"/>
            <p:cNvSpPr/>
            <p:nvPr/>
          </p:nvSpPr>
          <p:spPr>
            <a:xfrm>
              <a:off x="904975" y="2557400"/>
              <a:ext cx="74425" cy="125000"/>
            </a:xfrm>
            <a:custGeom>
              <a:avLst/>
              <a:gdLst/>
              <a:ahLst/>
              <a:cxnLst/>
              <a:rect l="l" t="t" r="r" b="b"/>
              <a:pathLst>
                <a:path w="2977" h="5000" extrusionOk="0">
                  <a:moveTo>
                    <a:pt x="2739" y="1"/>
                  </a:moveTo>
                  <a:cubicBezTo>
                    <a:pt x="1949" y="1"/>
                    <a:pt x="1197" y="266"/>
                    <a:pt x="613" y="797"/>
                  </a:cubicBezTo>
                  <a:cubicBezTo>
                    <a:pt x="204" y="1205"/>
                    <a:pt x="0" y="1789"/>
                    <a:pt x="58" y="2373"/>
                  </a:cubicBezTo>
                  <a:cubicBezTo>
                    <a:pt x="88" y="3219"/>
                    <a:pt x="613" y="4387"/>
                    <a:pt x="1372" y="4824"/>
                  </a:cubicBezTo>
                  <a:cubicBezTo>
                    <a:pt x="1576" y="4941"/>
                    <a:pt x="1810" y="5000"/>
                    <a:pt x="2043" y="5000"/>
                  </a:cubicBezTo>
                  <a:cubicBezTo>
                    <a:pt x="2276" y="5000"/>
                    <a:pt x="2510" y="4941"/>
                    <a:pt x="2714" y="4824"/>
                  </a:cubicBezTo>
                  <a:lnTo>
                    <a:pt x="2598" y="4562"/>
                  </a:lnTo>
                  <a:cubicBezTo>
                    <a:pt x="2422" y="4664"/>
                    <a:pt x="2233" y="4715"/>
                    <a:pt x="2047" y="4715"/>
                  </a:cubicBezTo>
                  <a:cubicBezTo>
                    <a:pt x="1861" y="4715"/>
                    <a:pt x="1678" y="4664"/>
                    <a:pt x="1518" y="4562"/>
                  </a:cubicBezTo>
                  <a:cubicBezTo>
                    <a:pt x="876" y="4182"/>
                    <a:pt x="379" y="3132"/>
                    <a:pt x="350" y="2344"/>
                  </a:cubicBezTo>
                  <a:cubicBezTo>
                    <a:pt x="292" y="1848"/>
                    <a:pt x="467" y="1351"/>
                    <a:pt x="817" y="1001"/>
                  </a:cubicBezTo>
                  <a:cubicBezTo>
                    <a:pt x="1374" y="551"/>
                    <a:pt x="2050" y="293"/>
                    <a:pt x="2760" y="293"/>
                  </a:cubicBezTo>
                  <a:cubicBezTo>
                    <a:pt x="2832" y="293"/>
                    <a:pt x="2904" y="295"/>
                    <a:pt x="2977" y="301"/>
                  </a:cubicBezTo>
                  <a:lnTo>
                    <a:pt x="2977" y="9"/>
                  </a:lnTo>
                  <a:cubicBezTo>
                    <a:pt x="2897" y="4"/>
                    <a:pt x="2818" y="1"/>
                    <a:pt x="273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58" name="Google Shape;558;p22"/>
            <p:cNvSpPr/>
            <p:nvPr/>
          </p:nvSpPr>
          <p:spPr>
            <a:xfrm>
              <a:off x="865575" y="2502775"/>
              <a:ext cx="110175" cy="229750"/>
            </a:xfrm>
            <a:custGeom>
              <a:avLst/>
              <a:gdLst/>
              <a:ahLst/>
              <a:cxnLst/>
              <a:rect l="l" t="t" r="r" b="b"/>
              <a:pathLst>
                <a:path w="4407" h="9190" extrusionOk="0">
                  <a:moveTo>
                    <a:pt x="4052" y="0"/>
                  </a:moveTo>
                  <a:cubicBezTo>
                    <a:pt x="3140" y="0"/>
                    <a:pt x="2304" y="655"/>
                    <a:pt x="1605" y="1172"/>
                  </a:cubicBezTo>
                  <a:lnTo>
                    <a:pt x="1313" y="1406"/>
                  </a:lnTo>
                  <a:cubicBezTo>
                    <a:pt x="58" y="2340"/>
                    <a:pt x="0" y="3361"/>
                    <a:pt x="321" y="4996"/>
                  </a:cubicBezTo>
                  <a:cubicBezTo>
                    <a:pt x="555" y="6105"/>
                    <a:pt x="1664" y="8469"/>
                    <a:pt x="2977" y="9052"/>
                  </a:cubicBezTo>
                  <a:cubicBezTo>
                    <a:pt x="3161" y="9144"/>
                    <a:pt x="3363" y="9189"/>
                    <a:pt x="3566" y="9189"/>
                  </a:cubicBezTo>
                  <a:cubicBezTo>
                    <a:pt x="3814" y="9189"/>
                    <a:pt x="4066" y="9122"/>
                    <a:pt x="4290" y="8994"/>
                  </a:cubicBezTo>
                  <a:lnTo>
                    <a:pt x="4144" y="8731"/>
                  </a:lnTo>
                  <a:cubicBezTo>
                    <a:pt x="3970" y="8842"/>
                    <a:pt x="3771" y="8893"/>
                    <a:pt x="3573" y="8893"/>
                  </a:cubicBezTo>
                  <a:cubicBezTo>
                    <a:pt x="3406" y="8893"/>
                    <a:pt x="3241" y="8857"/>
                    <a:pt x="3094" y="8790"/>
                  </a:cubicBezTo>
                  <a:cubicBezTo>
                    <a:pt x="1839" y="8235"/>
                    <a:pt x="788" y="5842"/>
                    <a:pt x="613" y="4937"/>
                  </a:cubicBezTo>
                  <a:cubicBezTo>
                    <a:pt x="321" y="3390"/>
                    <a:pt x="379" y="2486"/>
                    <a:pt x="1518" y="1639"/>
                  </a:cubicBezTo>
                  <a:lnTo>
                    <a:pt x="1810" y="1406"/>
                  </a:lnTo>
                  <a:cubicBezTo>
                    <a:pt x="2473" y="902"/>
                    <a:pt x="3281" y="277"/>
                    <a:pt x="4102" y="277"/>
                  </a:cubicBezTo>
                  <a:cubicBezTo>
                    <a:pt x="4184" y="277"/>
                    <a:pt x="4266" y="284"/>
                    <a:pt x="4349" y="297"/>
                  </a:cubicBezTo>
                  <a:lnTo>
                    <a:pt x="4407" y="34"/>
                  </a:lnTo>
                  <a:cubicBezTo>
                    <a:pt x="4288" y="11"/>
                    <a:pt x="4169" y="0"/>
                    <a:pt x="405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59" name="Google Shape;559;p22"/>
            <p:cNvSpPr/>
            <p:nvPr/>
          </p:nvSpPr>
          <p:spPr>
            <a:xfrm>
              <a:off x="823975" y="2458750"/>
              <a:ext cx="171475" cy="321425"/>
            </a:xfrm>
            <a:custGeom>
              <a:avLst/>
              <a:gdLst/>
              <a:ahLst/>
              <a:cxnLst/>
              <a:rect l="l" t="t" r="r" b="b"/>
              <a:pathLst>
                <a:path w="6859" h="12857" extrusionOk="0">
                  <a:moveTo>
                    <a:pt x="6394" y="1"/>
                  </a:moveTo>
                  <a:cubicBezTo>
                    <a:pt x="5121" y="1"/>
                    <a:pt x="3860" y="318"/>
                    <a:pt x="2715" y="890"/>
                  </a:cubicBezTo>
                  <a:cubicBezTo>
                    <a:pt x="905" y="1854"/>
                    <a:pt x="0" y="2787"/>
                    <a:pt x="30" y="5151"/>
                  </a:cubicBezTo>
                  <a:cubicBezTo>
                    <a:pt x="146" y="9996"/>
                    <a:pt x="2452" y="12798"/>
                    <a:pt x="6363" y="12856"/>
                  </a:cubicBezTo>
                  <a:lnTo>
                    <a:pt x="6363" y="12565"/>
                  </a:lnTo>
                  <a:cubicBezTo>
                    <a:pt x="1080" y="12477"/>
                    <a:pt x="380" y="7340"/>
                    <a:pt x="351" y="5122"/>
                  </a:cubicBezTo>
                  <a:cubicBezTo>
                    <a:pt x="292" y="2904"/>
                    <a:pt x="1110" y="2087"/>
                    <a:pt x="2861" y="1153"/>
                  </a:cubicBezTo>
                  <a:cubicBezTo>
                    <a:pt x="3944" y="585"/>
                    <a:pt x="5142" y="292"/>
                    <a:pt x="6353" y="292"/>
                  </a:cubicBezTo>
                  <a:cubicBezTo>
                    <a:pt x="6512" y="292"/>
                    <a:pt x="6671" y="297"/>
                    <a:pt x="6830" y="307"/>
                  </a:cubicBezTo>
                  <a:lnTo>
                    <a:pt x="6859" y="15"/>
                  </a:lnTo>
                  <a:cubicBezTo>
                    <a:pt x="6704" y="5"/>
                    <a:pt x="6549" y="1"/>
                    <a:pt x="639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60" name="Google Shape;560;p22"/>
            <p:cNvSpPr/>
            <p:nvPr/>
          </p:nvSpPr>
          <p:spPr>
            <a:xfrm>
              <a:off x="796250" y="2395625"/>
              <a:ext cx="217450" cy="446575"/>
            </a:xfrm>
            <a:custGeom>
              <a:avLst/>
              <a:gdLst/>
              <a:ahLst/>
              <a:cxnLst/>
              <a:rect l="l" t="t" r="r" b="b"/>
              <a:pathLst>
                <a:path w="8698" h="17863" extrusionOk="0">
                  <a:moveTo>
                    <a:pt x="8639" y="1"/>
                  </a:moveTo>
                  <a:cubicBezTo>
                    <a:pt x="6275" y="497"/>
                    <a:pt x="3970" y="1577"/>
                    <a:pt x="2540" y="2919"/>
                  </a:cubicBezTo>
                  <a:cubicBezTo>
                    <a:pt x="584" y="4700"/>
                    <a:pt x="0" y="6480"/>
                    <a:pt x="526" y="9077"/>
                  </a:cubicBezTo>
                  <a:cubicBezTo>
                    <a:pt x="584" y="9398"/>
                    <a:pt x="643" y="9778"/>
                    <a:pt x="701" y="10128"/>
                  </a:cubicBezTo>
                  <a:cubicBezTo>
                    <a:pt x="993" y="11850"/>
                    <a:pt x="1372" y="14010"/>
                    <a:pt x="2394" y="15294"/>
                  </a:cubicBezTo>
                  <a:cubicBezTo>
                    <a:pt x="3773" y="16932"/>
                    <a:pt x="5804" y="17863"/>
                    <a:pt x="7956" y="17863"/>
                  </a:cubicBezTo>
                  <a:cubicBezTo>
                    <a:pt x="7989" y="17863"/>
                    <a:pt x="8022" y="17863"/>
                    <a:pt x="8056" y="17862"/>
                  </a:cubicBezTo>
                  <a:lnTo>
                    <a:pt x="8056" y="17570"/>
                  </a:lnTo>
                  <a:cubicBezTo>
                    <a:pt x="8023" y="17571"/>
                    <a:pt x="7990" y="17571"/>
                    <a:pt x="7957" y="17571"/>
                  </a:cubicBezTo>
                  <a:cubicBezTo>
                    <a:pt x="5892" y="17571"/>
                    <a:pt x="3949" y="16670"/>
                    <a:pt x="2627" y="15090"/>
                  </a:cubicBezTo>
                  <a:cubicBezTo>
                    <a:pt x="1635" y="13864"/>
                    <a:pt x="1255" y="11762"/>
                    <a:pt x="964" y="10070"/>
                  </a:cubicBezTo>
                  <a:cubicBezTo>
                    <a:pt x="905" y="9690"/>
                    <a:pt x="847" y="9340"/>
                    <a:pt x="788" y="9019"/>
                  </a:cubicBezTo>
                  <a:cubicBezTo>
                    <a:pt x="292" y="6538"/>
                    <a:pt x="876" y="4816"/>
                    <a:pt x="2715" y="3124"/>
                  </a:cubicBezTo>
                  <a:cubicBezTo>
                    <a:pt x="4116" y="1839"/>
                    <a:pt x="6363" y="760"/>
                    <a:pt x="8698" y="263"/>
                  </a:cubicBezTo>
                  <a:lnTo>
                    <a:pt x="863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61" name="Google Shape;561;p22"/>
            <p:cNvSpPr/>
            <p:nvPr/>
          </p:nvSpPr>
          <p:spPr>
            <a:xfrm>
              <a:off x="740800" y="2355500"/>
              <a:ext cx="274350" cy="531200"/>
            </a:xfrm>
            <a:custGeom>
              <a:avLst/>
              <a:gdLst/>
              <a:ahLst/>
              <a:cxnLst/>
              <a:rect l="l" t="t" r="r" b="b"/>
              <a:pathLst>
                <a:path w="10974" h="21248" extrusionOk="0">
                  <a:moveTo>
                    <a:pt x="10799" y="1"/>
                  </a:moveTo>
                  <a:cubicBezTo>
                    <a:pt x="10449" y="146"/>
                    <a:pt x="10098" y="263"/>
                    <a:pt x="9719" y="292"/>
                  </a:cubicBezTo>
                  <a:cubicBezTo>
                    <a:pt x="9310" y="351"/>
                    <a:pt x="8931" y="468"/>
                    <a:pt x="8581" y="613"/>
                  </a:cubicBezTo>
                  <a:cubicBezTo>
                    <a:pt x="8055" y="847"/>
                    <a:pt x="7589" y="1139"/>
                    <a:pt x="7122" y="1431"/>
                  </a:cubicBezTo>
                  <a:cubicBezTo>
                    <a:pt x="6830" y="1606"/>
                    <a:pt x="6538" y="1781"/>
                    <a:pt x="6275" y="1956"/>
                  </a:cubicBezTo>
                  <a:cubicBezTo>
                    <a:pt x="4612" y="2861"/>
                    <a:pt x="2335" y="4437"/>
                    <a:pt x="963" y="6596"/>
                  </a:cubicBezTo>
                  <a:cubicBezTo>
                    <a:pt x="59" y="8027"/>
                    <a:pt x="0" y="10245"/>
                    <a:pt x="847" y="12550"/>
                  </a:cubicBezTo>
                  <a:cubicBezTo>
                    <a:pt x="934" y="12784"/>
                    <a:pt x="1022" y="13017"/>
                    <a:pt x="1080" y="13280"/>
                  </a:cubicBezTo>
                  <a:cubicBezTo>
                    <a:pt x="1810" y="15352"/>
                    <a:pt x="2569" y="17512"/>
                    <a:pt x="4495" y="18737"/>
                  </a:cubicBezTo>
                  <a:lnTo>
                    <a:pt x="4728" y="18883"/>
                  </a:lnTo>
                  <a:cubicBezTo>
                    <a:pt x="6460" y="19980"/>
                    <a:pt x="8448" y="21248"/>
                    <a:pt x="10552" y="21248"/>
                  </a:cubicBezTo>
                  <a:cubicBezTo>
                    <a:pt x="10576" y="21248"/>
                    <a:pt x="10600" y="21248"/>
                    <a:pt x="10624" y="21247"/>
                  </a:cubicBezTo>
                  <a:lnTo>
                    <a:pt x="10624" y="20956"/>
                  </a:lnTo>
                  <a:cubicBezTo>
                    <a:pt x="10600" y="20956"/>
                    <a:pt x="10577" y="20956"/>
                    <a:pt x="10554" y="20956"/>
                  </a:cubicBezTo>
                  <a:cubicBezTo>
                    <a:pt x="8535" y="20956"/>
                    <a:pt x="6577" y="19717"/>
                    <a:pt x="4874" y="18621"/>
                  </a:cubicBezTo>
                  <a:lnTo>
                    <a:pt x="4641" y="18504"/>
                  </a:lnTo>
                  <a:cubicBezTo>
                    <a:pt x="2831" y="17337"/>
                    <a:pt x="2073" y="15235"/>
                    <a:pt x="1372" y="13163"/>
                  </a:cubicBezTo>
                  <a:cubicBezTo>
                    <a:pt x="1285" y="12930"/>
                    <a:pt x="1197" y="12696"/>
                    <a:pt x="1109" y="12463"/>
                  </a:cubicBezTo>
                  <a:cubicBezTo>
                    <a:pt x="321" y="10245"/>
                    <a:pt x="351" y="8114"/>
                    <a:pt x="1226" y="6772"/>
                  </a:cubicBezTo>
                  <a:cubicBezTo>
                    <a:pt x="2539" y="4641"/>
                    <a:pt x="4787" y="3123"/>
                    <a:pt x="6421" y="2219"/>
                  </a:cubicBezTo>
                  <a:cubicBezTo>
                    <a:pt x="6684" y="2073"/>
                    <a:pt x="6976" y="1868"/>
                    <a:pt x="7267" y="1693"/>
                  </a:cubicBezTo>
                  <a:cubicBezTo>
                    <a:pt x="7734" y="1401"/>
                    <a:pt x="8201" y="1139"/>
                    <a:pt x="8698" y="905"/>
                  </a:cubicBezTo>
                  <a:cubicBezTo>
                    <a:pt x="9048" y="759"/>
                    <a:pt x="9427" y="643"/>
                    <a:pt x="9807" y="613"/>
                  </a:cubicBezTo>
                  <a:cubicBezTo>
                    <a:pt x="10186" y="555"/>
                    <a:pt x="10595" y="438"/>
                    <a:pt x="10974" y="263"/>
                  </a:cubicBezTo>
                  <a:lnTo>
                    <a:pt x="1079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62" name="Google Shape;562;p22"/>
            <p:cNvSpPr/>
            <p:nvPr/>
          </p:nvSpPr>
          <p:spPr>
            <a:xfrm>
              <a:off x="697750" y="2309525"/>
              <a:ext cx="340750" cy="624000"/>
            </a:xfrm>
            <a:custGeom>
              <a:avLst/>
              <a:gdLst/>
              <a:ahLst/>
              <a:cxnLst/>
              <a:rect l="l" t="t" r="r" b="b"/>
              <a:pathLst>
                <a:path w="13630" h="24960" extrusionOk="0">
                  <a:moveTo>
                    <a:pt x="13426" y="1"/>
                  </a:moveTo>
                  <a:cubicBezTo>
                    <a:pt x="13017" y="147"/>
                    <a:pt x="12608" y="234"/>
                    <a:pt x="12200" y="322"/>
                  </a:cubicBezTo>
                  <a:cubicBezTo>
                    <a:pt x="11820" y="409"/>
                    <a:pt x="11470" y="497"/>
                    <a:pt x="11266" y="555"/>
                  </a:cubicBezTo>
                  <a:cubicBezTo>
                    <a:pt x="10799" y="701"/>
                    <a:pt x="10332" y="789"/>
                    <a:pt x="9894" y="906"/>
                  </a:cubicBezTo>
                  <a:cubicBezTo>
                    <a:pt x="8844" y="1081"/>
                    <a:pt x="7851" y="1402"/>
                    <a:pt x="6947" y="1927"/>
                  </a:cubicBezTo>
                  <a:cubicBezTo>
                    <a:pt x="3269" y="4174"/>
                    <a:pt x="1197" y="6247"/>
                    <a:pt x="613" y="8144"/>
                  </a:cubicBezTo>
                  <a:cubicBezTo>
                    <a:pt x="0" y="10011"/>
                    <a:pt x="351" y="13076"/>
                    <a:pt x="1022" y="15090"/>
                  </a:cubicBezTo>
                  <a:cubicBezTo>
                    <a:pt x="1956" y="18008"/>
                    <a:pt x="3094" y="21014"/>
                    <a:pt x="5633" y="22970"/>
                  </a:cubicBezTo>
                  <a:cubicBezTo>
                    <a:pt x="6567" y="23583"/>
                    <a:pt x="7589" y="24020"/>
                    <a:pt x="8668" y="24283"/>
                  </a:cubicBezTo>
                  <a:cubicBezTo>
                    <a:pt x="9576" y="24530"/>
                    <a:pt x="11260" y="24959"/>
                    <a:pt x="12526" y="24959"/>
                  </a:cubicBezTo>
                  <a:cubicBezTo>
                    <a:pt x="12604" y="24959"/>
                    <a:pt x="12680" y="24958"/>
                    <a:pt x="12754" y="24954"/>
                  </a:cubicBezTo>
                  <a:lnTo>
                    <a:pt x="12754" y="24662"/>
                  </a:lnTo>
                  <a:cubicBezTo>
                    <a:pt x="12677" y="24666"/>
                    <a:pt x="12599" y="24668"/>
                    <a:pt x="12518" y="24668"/>
                  </a:cubicBezTo>
                  <a:cubicBezTo>
                    <a:pt x="11284" y="24668"/>
                    <a:pt x="9660" y="24265"/>
                    <a:pt x="8756" y="23991"/>
                  </a:cubicBezTo>
                  <a:cubicBezTo>
                    <a:pt x="7705" y="23758"/>
                    <a:pt x="6713" y="23320"/>
                    <a:pt x="5837" y="22736"/>
                  </a:cubicBezTo>
                  <a:cubicBezTo>
                    <a:pt x="3328" y="20839"/>
                    <a:pt x="2248" y="18008"/>
                    <a:pt x="1285" y="15002"/>
                  </a:cubicBezTo>
                  <a:cubicBezTo>
                    <a:pt x="642" y="13018"/>
                    <a:pt x="292" y="10070"/>
                    <a:pt x="876" y="8231"/>
                  </a:cubicBezTo>
                  <a:cubicBezTo>
                    <a:pt x="1460" y="6363"/>
                    <a:pt x="3503" y="4379"/>
                    <a:pt x="7092" y="2161"/>
                  </a:cubicBezTo>
                  <a:cubicBezTo>
                    <a:pt x="7997" y="1664"/>
                    <a:pt x="8960" y="1343"/>
                    <a:pt x="9953" y="1168"/>
                  </a:cubicBezTo>
                  <a:cubicBezTo>
                    <a:pt x="10390" y="1081"/>
                    <a:pt x="10887" y="964"/>
                    <a:pt x="11353" y="818"/>
                  </a:cubicBezTo>
                  <a:cubicBezTo>
                    <a:pt x="11529" y="760"/>
                    <a:pt x="11879" y="672"/>
                    <a:pt x="12258" y="614"/>
                  </a:cubicBezTo>
                  <a:cubicBezTo>
                    <a:pt x="13338" y="351"/>
                    <a:pt x="13572" y="293"/>
                    <a:pt x="13630" y="205"/>
                  </a:cubicBezTo>
                  <a:lnTo>
                    <a:pt x="1342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63" name="Google Shape;563;p22"/>
            <p:cNvSpPr/>
            <p:nvPr/>
          </p:nvSpPr>
          <p:spPr>
            <a:xfrm>
              <a:off x="622600" y="2273775"/>
              <a:ext cx="409350" cy="712150"/>
            </a:xfrm>
            <a:custGeom>
              <a:avLst/>
              <a:gdLst/>
              <a:ahLst/>
              <a:cxnLst/>
              <a:rect l="l" t="t" r="r" b="b"/>
              <a:pathLst>
                <a:path w="16374" h="28486" extrusionOk="0">
                  <a:moveTo>
                    <a:pt x="16315" y="1"/>
                  </a:moveTo>
                  <a:cubicBezTo>
                    <a:pt x="15352" y="263"/>
                    <a:pt x="14301" y="497"/>
                    <a:pt x="13192" y="701"/>
                  </a:cubicBezTo>
                  <a:cubicBezTo>
                    <a:pt x="11850" y="964"/>
                    <a:pt x="10565" y="1285"/>
                    <a:pt x="9281" y="1664"/>
                  </a:cubicBezTo>
                  <a:cubicBezTo>
                    <a:pt x="4874" y="3007"/>
                    <a:pt x="2072" y="5400"/>
                    <a:pt x="934" y="8756"/>
                  </a:cubicBezTo>
                  <a:cubicBezTo>
                    <a:pt x="0" y="11500"/>
                    <a:pt x="1576" y="15236"/>
                    <a:pt x="2744" y="17979"/>
                  </a:cubicBezTo>
                  <a:cubicBezTo>
                    <a:pt x="2860" y="18212"/>
                    <a:pt x="2948" y="18446"/>
                    <a:pt x="3036" y="18650"/>
                  </a:cubicBezTo>
                  <a:cubicBezTo>
                    <a:pt x="3123" y="18884"/>
                    <a:pt x="3240" y="19117"/>
                    <a:pt x="3327" y="19351"/>
                  </a:cubicBezTo>
                  <a:cubicBezTo>
                    <a:pt x="4291" y="21685"/>
                    <a:pt x="5604" y="24867"/>
                    <a:pt x="7822" y="25976"/>
                  </a:cubicBezTo>
                  <a:cubicBezTo>
                    <a:pt x="9953" y="27026"/>
                    <a:pt x="13455" y="28252"/>
                    <a:pt x="16111" y="28486"/>
                  </a:cubicBezTo>
                  <a:lnTo>
                    <a:pt x="16140" y="28194"/>
                  </a:lnTo>
                  <a:cubicBezTo>
                    <a:pt x="13513" y="27960"/>
                    <a:pt x="10069" y="26734"/>
                    <a:pt x="7939" y="25713"/>
                  </a:cubicBezTo>
                  <a:cubicBezTo>
                    <a:pt x="5837" y="24662"/>
                    <a:pt x="4553" y="21540"/>
                    <a:pt x="3590" y="19234"/>
                  </a:cubicBezTo>
                  <a:cubicBezTo>
                    <a:pt x="3503" y="19000"/>
                    <a:pt x="3386" y="18767"/>
                    <a:pt x="3298" y="18533"/>
                  </a:cubicBezTo>
                  <a:cubicBezTo>
                    <a:pt x="3211" y="18329"/>
                    <a:pt x="3123" y="18096"/>
                    <a:pt x="3036" y="17862"/>
                  </a:cubicBezTo>
                  <a:cubicBezTo>
                    <a:pt x="1868" y="15177"/>
                    <a:pt x="292" y="11471"/>
                    <a:pt x="1197" y="8844"/>
                  </a:cubicBezTo>
                  <a:cubicBezTo>
                    <a:pt x="2306" y="5546"/>
                    <a:pt x="5049" y="3240"/>
                    <a:pt x="9369" y="1898"/>
                  </a:cubicBezTo>
                  <a:cubicBezTo>
                    <a:pt x="10565" y="1548"/>
                    <a:pt x="11937" y="1256"/>
                    <a:pt x="13221" y="993"/>
                  </a:cubicBezTo>
                  <a:cubicBezTo>
                    <a:pt x="14359" y="789"/>
                    <a:pt x="15410" y="555"/>
                    <a:pt x="16373" y="293"/>
                  </a:cubicBezTo>
                  <a:lnTo>
                    <a:pt x="1631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64" name="Google Shape;564;p22"/>
            <p:cNvSpPr/>
            <p:nvPr/>
          </p:nvSpPr>
          <p:spPr>
            <a:xfrm>
              <a:off x="598525" y="2241675"/>
              <a:ext cx="450925" cy="804925"/>
            </a:xfrm>
            <a:custGeom>
              <a:avLst/>
              <a:gdLst/>
              <a:ahLst/>
              <a:cxnLst/>
              <a:rect l="l" t="t" r="r" b="b"/>
              <a:pathLst>
                <a:path w="18037" h="32197" extrusionOk="0">
                  <a:moveTo>
                    <a:pt x="17978" y="1"/>
                  </a:moveTo>
                  <a:lnTo>
                    <a:pt x="17716" y="30"/>
                  </a:lnTo>
                  <a:cubicBezTo>
                    <a:pt x="14856" y="438"/>
                    <a:pt x="12141" y="818"/>
                    <a:pt x="9340" y="1810"/>
                  </a:cubicBezTo>
                  <a:lnTo>
                    <a:pt x="8873" y="1985"/>
                  </a:lnTo>
                  <a:cubicBezTo>
                    <a:pt x="7442" y="2481"/>
                    <a:pt x="6100" y="2978"/>
                    <a:pt x="4874" y="3999"/>
                  </a:cubicBezTo>
                  <a:cubicBezTo>
                    <a:pt x="3736" y="4991"/>
                    <a:pt x="2714" y="6100"/>
                    <a:pt x="1810" y="7326"/>
                  </a:cubicBezTo>
                  <a:lnTo>
                    <a:pt x="1781" y="7385"/>
                  </a:lnTo>
                  <a:cubicBezTo>
                    <a:pt x="847" y="8581"/>
                    <a:pt x="175" y="9457"/>
                    <a:pt x="88" y="11033"/>
                  </a:cubicBezTo>
                  <a:cubicBezTo>
                    <a:pt x="0" y="12813"/>
                    <a:pt x="409" y="14564"/>
                    <a:pt x="817" y="16228"/>
                  </a:cubicBezTo>
                  <a:lnTo>
                    <a:pt x="934" y="16782"/>
                  </a:lnTo>
                  <a:cubicBezTo>
                    <a:pt x="1810" y="20372"/>
                    <a:pt x="2977" y="25304"/>
                    <a:pt x="6304" y="28252"/>
                  </a:cubicBezTo>
                  <a:cubicBezTo>
                    <a:pt x="6479" y="28398"/>
                    <a:pt x="6654" y="28573"/>
                    <a:pt x="6830" y="28748"/>
                  </a:cubicBezTo>
                  <a:cubicBezTo>
                    <a:pt x="7384" y="29332"/>
                    <a:pt x="8055" y="29828"/>
                    <a:pt x="8756" y="30237"/>
                  </a:cubicBezTo>
                  <a:cubicBezTo>
                    <a:pt x="9223" y="30441"/>
                    <a:pt x="9748" y="30558"/>
                    <a:pt x="10244" y="30587"/>
                  </a:cubicBezTo>
                  <a:cubicBezTo>
                    <a:pt x="10594" y="30645"/>
                    <a:pt x="10916" y="30704"/>
                    <a:pt x="11266" y="30791"/>
                  </a:cubicBezTo>
                  <a:cubicBezTo>
                    <a:pt x="11674" y="30908"/>
                    <a:pt x="12112" y="31054"/>
                    <a:pt x="12579" y="31200"/>
                  </a:cubicBezTo>
                  <a:cubicBezTo>
                    <a:pt x="13995" y="31672"/>
                    <a:pt x="15621" y="32196"/>
                    <a:pt x="16982" y="32196"/>
                  </a:cubicBezTo>
                  <a:cubicBezTo>
                    <a:pt x="17052" y="32196"/>
                    <a:pt x="17122" y="32195"/>
                    <a:pt x="17190" y="32192"/>
                  </a:cubicBezTo>
                  <a:lnTo>
                    <a:pt x="17190" y="31900"/>
                  </a:lnTo>
                  <a:cubicBezTo>
                    <a:pt x="17123" y="31903"/>
                    <a:pt x="17055" y="31904"/>
                    <a:pt x="16987" y="31904"/>
                  </a:cubicBezTo>
                  <a:cubicBezTo>
                    <a:pt x="15656" y="31904"/>
                    <a:pt x="14082" y="31381"/>
                    <a:pt x="12667" y="30937"/>
                  </a:cubicBezTo>
                  <a:cubicBezTo>
                    <a:pt x="12200" y="30762"/>
                    <a:pt x="11762" y="30616"/>
                    <a:pt x="11353" y="30499"/>
                  </a:cubicBezTo>
                  <a:cubicBezTo>
                    <a:pt x="11003" y="30412"/>
                    <a:pt x="10653" y="30353"/>
                    <a:pt x="10303" y="30324"/>
                  </a:cubicBezTo>
                  <a:cubicBezTo>
                    <a:pt x="9836" y="30266"/>
                    <a:pt x="9340" y="30149"/>
                    <a:pt x="8902" y="29974"/>
                  </a:cubicBezTo>
                  <a:cubicBezTo>
                    <a:pt x="8201" y="29565"/>
                    <a:pt x="7588" y="29098"/>
                    <a:pt x="7034" y="28515"/>
                  </a:cubicBezTo>
                  <a:cubicBezTo>
                    <a:pt x="6859" y="28340"/>
                    <a:pt x="6684" y="28164"/>
                    <a:pt x="6509" y="28018"/>
                  </a:cubicBezTo>
                  <a:cubicBezTo>
                    <a:pt x="3240" y="25129"/>
                    <a:pt x="2072" y="20255"/>
                    <a:pt x="1226" y="16695"/>
                  </a:cubicBezTo>
                  <a:lnTo>
                    <a:pt x="1109" y="16169"/>
                  </a:lnTo>
                  <a:cubicBezTo>
                    <a:pt x="701" y="14506"/>
                    <a:pt x="292" y="12784"/>
                    <a:pt x="380" y="11062"/>
                  </a:cubicBezTo>
                  <a:cubicBezTo>
                    <a:pt x="467" y="9544"/>
                    <a:pt x="1109" y="8727"/>
                    <a:pt x="2014" y="7560"/>
                  </a:cubicBezTo>
                  <a:lnTo>
                    <a:pt x="2043" y="7501"/>
                  </a:lnTo>
                  <a:cubicBezTo>
                    <a:pt x="2919" y="6305"/>
                    <a:pt x="3940" y="5196"/>
                    <a:pt x="5078" y="4233"/>
                  </a:cubicBezTo>
                  <a:cubicBezTo>
                    <a:pt x="6246" y="3240"/>
                    <a:pt x="7588" y="2773"/>
                    <a:pt x="8989" y="2277"/>
                  </a:cubicBezTo>
                  <a:lnTo>
                    <a:pt x="9456" y="2102"/>
                  </a:lnTo>
                  <a:cubicBezTo>
                    <a:pt x="12229" y="1110"/>
                    <a:pt x="14914" y="730"/>
                    <a:pt x="17745" y="322"/>
                  </a:cubicBezTo>
                  <a:lnTo>
                    <a:pt x="18037" y="293"/>
                  </a:lnTo>
                  <a:lnTo>
                    <a:pt x="1797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65" name="Google Shape;565;p22"/>
            <p:cNvSpPr/>
            <p:nvPr/>
          </p:nvSpPr>
          <p:spPr>
            <a:xfrm>
              <a:off x="540150" y="2180400"/>
              <a:ext cx="515150" cy="928825"/>
            </a:xfrm>
            <a:custGeom>
              <a:avLst/>
              <a:gdLst/>
              <a:ahLst/>
              <a:cxnLst/>
              <a:rect l="l" t="t" r="r" b="b"/>
              <a:pathLst>
                <a:path w="20606" h="37153" extrusionOk="0">
                  <a:moveTo>
                    <a:pt x="20518" y="0"/>
                  </a:moveTo>
                  <a:cubicBezTo>
                    <a:pt x="18883" y="496"/>
                    <a:pt x="17161" y="934"/>
                    <a:pt x="15469" y="1343"/>
                  </a:cubicBezTo>
                  <a:cubicBezTo>
                    <a:pt x="13221" y="1926"/>
                    <a:pt x="10857" y="2510"/>
                    <a:pt x="8668" y="3298"/>
                  </a:cubicBezTo>
                  <a:cubicBezTo>
                    <a:pt x="5516" y="4436"/>
                    <a:pt x="2364" y="7793"/>
                    <a:pt x="1372" y="11120"/>
                  </a:cubicBezTo>
                  <a:cubicBezTo>
                    <a:pt x="0" y="15556"/>
                    <a:pt x="59" y="19146"/>
                    <a:pt x="1518" y="23144"/>
                  </a:cubicBezTo>
                  <a:cubicBezTo>
                    <a:pt x="2773" y="26617"/>
                    <a:pt x="5079" y="30294"/>
                    <a:pt x="7997" y="33505"/>
                  </a:cubicBezTo>
                  <a:cubicBezTo>
                    <a:pt x="10857" y="36657"/>
                    <a:pt x="15031" y="37036"/>
                    <a:pt x="19409" y="37153"/>
                  </a:cubicBezTo>
                  <a:lnTo>
                    <a:pt x="19409" y="36861"/>
                  </a:lnTo>
                  <a:cubicBezTo>
                    <a:pt x="15089" y="36715"/>
                    <a:pt x="11003" y="36365"/>
                    <a:pt x="8231" y="33300"/>
                  </a:cubicBezTo>
                  <a:cubicBezTo>
                    <a:pt x="5312" y="30119"/>
                    <a:pt x="3036" y="26500"/>
                    <a:pt x="1781" y="23056"/>
                  </a:cubicBezTo>
                  <a:cubicBezTo>
                    <a:pt x="351" y="19116"/>
                    <a:pt x="321" y="15585"/>
                    <a:pt x="1635" y="11207"/>
                  </a:cubicBezTo>
                  <a:cubicBezTo>
                    <a:pt x="2627" y="7968"/>
                    <a:pt x="5692" y="4670"/>
                    <a:pt x="8727" y="3590"/>
                  </a:cubicBezTo>
                  <a:cubicBezTo>
                    <a:pt x="10945" y="2802"/>
                    <a:pt x="13280" y="2218"/>
                    <a:pt x="15527" y="1634"/>
                  </a:cubicBezTo>
                  <a:cubicBezTo>
                    <a:pt x="17220" y="1226"/>
                    <a:pt x="18971" y="788"/>
                    <a:pt x="20605" y="263"/>
                  </a:cubicBezTo>
                  <a:lnTo>
                    <a:pt x="205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66" name="Google Shape;566;p22"/>
            <p:cNvSpPr/>
            <p:nvPr/>
          </p:nvSpPr>
          <p:spPr>
            <a:xfrm>
              <a:off x="483225" y="2138800"/>
              <a:ext cx="585200" cy="1011300"/>
            </a:xfrm>
            <a:custGeom>
              <a:avLst/>
              <a:gdLst/>
              <a:ahLst/>
              <a:cxnLst/>
              <a:rect l="l" t="t" r="r" b="b"/>
              <a:pathLst>
                <a:path w="23408" h="40452" extrusionOk="0">
                  <a:moveTo>
                    <a:pt x="23291" y="1"/>
                  </a:moveTo>
                  <a:cubicBezTo>
                    <a:pt x="22795" y="263"/>
                    <a:pt x="22065" y="292"/>
                    <a:pt x="21394" y="292"/>
                  </a:cubicBezTo>
                  <a:cubicBezTo>
                    <a:pt x="21073" y="292"/>
                    <a:pt x="20781" y="292"/>
                    <a:pt x="20489" y="322"/>
                  </a:cubicBezTo>
                  <a:cubicBezTo>
                    <a:pt x="19292" y="468"/>
                    <a:pt x="18125" y="701"/>
                    <a:pt x="16987" y="1051"/>
                  </a:cubicBezTo>
                  <a:lnTo>
                    <a:pt x="16257" y="1226"/>
                  </a:lnTo>
                  <a:lnTo>
                    <a:pt x="15294" y="1460"/>
                  </a:lnTo>
                  <a:cubicBezTo>
                    <a:pt x="13193" y="1956"/>
                    <a:pt x="11004" y="2481"/>
                    <a:pt x="9165" y="3707"/>
                  </a:cubicBezTo>
                  <a:cubicBezTo>
                    <a:pt x="8611" y="4057"/>
                    <a:pt x="7998" y="4320"/>
                    <a:pt x="7356" y="4553"/>
                  </a:cubicBezTo>
                  <a:cubicBezTo>
                    <a:pt x="7035" y="4670"/>
                    <a:pt x="6684" y="4816"/>
                    <a:pt x="6363" y="4962"/>
                  </a:cubicBezTo>
                  <a:cubicBezTo>
                    <a:pt x="5313" y="5517"/>
                    <a:pt x="4350" y="6217"/>
                    <a:pt x="3503" y="7063"/>
                  </a:cubicBezTo>
                  <a:cubicBezTo>
                    <a:pt x="964" y="9486"/>
                    <a:pt x="264" y="13513"/>
                    <a:pt x="89" y="15118"/>
                  </a:cubicBezTo>
                  <a:cubicBezTo>
                    <a:pt x="1" y="16315"/>
                    <a:pt x="30" y="17483"/>
                    <a:pt x="234" y="18650"/>
                  </a:cubicBezTo>
                  <a:cubicBezTo>
                    <a:pt x="264" y="18913"/>
                    <a:pt x="293" y="19175"/>
                    <a:pt x="322" y="19438"/>
                  </a:cubicBezTo>
                  <a:cubicBezTo>
                    <a:pt x="380" y="19992"/>
                    <a:pt x="410" y="20547"/>
                    <a:pt x="439" y="21101"/>
                  </a:cubicBezTo>
                  <a:cubicBezTo>
                    <a:pt x="439" y="22006"/>
                    <a:pt x="526" y="22911"/>
                    <a:pt x="701" y="23787"/>
                  </a:cubicBezTo>
                  <a:cubicBezTo>
                    <a:pt x="1314" y="26384"/>
                    <a:pt x="2803" y="28398"/>
                    <a:pt x="4029" y="29886"/>
                  </a:cubicBezTo>
                  <a:cubicBezTo>
                    <a:pt x="4700" y="30674"/>
                    <a:pt x="5429" y="31433"/>
                    <a:pt x="6188" y="32133"/>
                  </a:cubicBezTo>
                  <a:cubicBezTo>
                    <a:pt x="7210" y="33009"/>
                    <a:pt x="8114" y="34031"/>
                    <a:pt x="8932" y="35140"/>
                  </a:cubicBezTo>
                  <a:cubicBezTo>
                    <a:pt x="9661" y="36307"/>
                    <a:pt x="10595" y="37328"/>
                    <a:pt x="11675" y="38146"/>
                  </a:cubicBezTo>
                  <a:cubicBezTo>
                    <a:pt x="12667" y="38875"/>
                    <a:pt x="13747" y="39050"/>
                    <a:pt x="14856" y="39255"/>
                  </a:cubicBezTo>
                  <a:cubicBezTo>
                    <a:pt x="15294" y="39313"/>
                    <a:pt x="15732" y="39401"/>
                    <a:pt x="16170" y="39517"/>
                  </a:cubicBezTo>
                  <a:cubicBezTo>
                    <a:pt x="16928" y="39663"/>
                    <a:pt x="17687" y="39780"/>
                    <a:pt x="18475" y="39838"/>
                  </a:cubicBezTo>
                  <a:cubicBezTo>
                    <a:pt x="19613" y="39926"/>
                    <a:pt x="20781" y="40014"/>
                    <a:pt x="21627" y="40451"/>
                  </a:cubicBezTo>
                  <a:lnTo>
                    <a:pt x="21744" y="40189"/>
                  </a:lnTo>
                  <a:cubicBezTo>
                    <a:pt x="20839" y="39751"/>
                    <a:pt x="19643" y="39634"/>
                    <a:pt x="18475" y="39547"/>
                  </a:cubicBezTo>
                  <a:cubicBezTo>
                    <a:pt x="17716" y="39488"/>
                    <a:pt x="16958" y="39401"/>
                    <a:pt x="16228" y="39226"/>
                  </a:cubicBezTo>
                  <a:cubicBezTo>
                    <a:pt x="15790" y="39109"/>
                    <a:pt x="15323" y="39050"/>
                    <a:pt x="14885" y="38963"/>
                  </a:cubicBezTo>
                  <a:cubicBezTo>
                    <a:pt x="13776" y="38759"/>
                    <a:pt x="12755" y="38583"/>
                    <a:pt x="11850" y="37912"/>
                  </a:cubicBezTo>
                  <a:cubicBezTo>
                    <a:pt x="10770" y="37095"/>
                    <a:pt x="9866" y="36103"/>
                    <a:pt x="9165" y="34964"/>
                  </a:cubicBezTo>
                  <a:cubicBezTo>
                    <a:pt x="8348" y="33855"/>
                    <a:pt x="7414" y="32805"/>
                    <a:pt x="6363" y="31900"/>
                  </a:cubicBezTo>
                  <a:cubicBezTo>
                    <a:pt x="5605" y="31229"/>
                    <a:pt x="4904" y="30499"/>
                    <a:pt x="4233" y="29711"/>
                  </a:cubicBezTo>
                  <a:cubicBezTo>
                    <a:pt x="3036" y="28252"/>
                    <a:pt x="1577" y="26267"/>
                    <a:pt x="964" y="23728"/>
                  </a:cubicBezTo>
                  <a:cubicBezTo>
                    <a:pt x="789" y="22882"/>
                    <a:pt x="701" y="21977"/>
                    <a:pt x="701" y="21101"/>
                  </a:cubicBezTo>
                  <a:cubicBezTo>
                    <a:pt x="701" y="20547"/>
                    <a:pt x="672" y="19963"/>
                    <a:pt x="614" y="19409"/>
                  </a:cubicBezTo>
                  <a:cubicBezTo>
                    <a:pt x="585" y="19146"/>
                    <a:pt x="555" y="18883"/>
                    <a:pt x="526" y="18621"/>
                  </a:cubicBezTo>
                  <a:cubicBezTo>
                    <a:pt x="322" y="17483"/>
                    <a:pt x="264" y="16315"/>
                    <a:pt x="351" y="15177"/>
                  </a:cubicBezTo>
                  <a:cubicBezTo>
                    <a:pt x="526" y="13601"/>
                    <a:pt x="1198" y="9661"/>
                    <a:pt x="3678" y="7297"/>
                  </a:cubicBezTo>
                  <a:cubicBezTo>
                    <a:pt x="4495" y="6480"/>
                    <a:pt x="5429" y="5779"/>
                    <a:pt x="6451" y="5225"/>
                  </a:cubicBezTo>
                  <a:cubicBezTo>
                    <a:pt x="6772" y="5079"/>
                    <a:pt x="7122" y="4933"/>
                    <a:pt x="7443" y="4816"/>
                  </a:cubicBezTo>
                  <a:cubicBezTo>
                    <a:pt x="8085" y="4583"/>
                    <a:pt x="8727" y="4291"/>
                    <a:pt x="9311" y="3911"/>
                  </a:cubicBezTo>
                  <a:cubicBezTo>
                    <a:pt x="11062" y="2744"/>
                    <a:pt x="13222" y="2219"/>
                    <a:pt x="15323" y="1722"/>
                  </a:cubicBezTo>
                  <a:lnTo>
                    <a:pt x="16286" y="1489"/>
                  </a:lnTo>
                  <a:lnTo>
                    <a:pt x="17016" y="1314"/>
                  </a:lnTo>
                  <a:cubicBezTo>
                    <a:pt x="18154" y="993"/>
                    <a:pt x="19322" y="759"/>
                    <a:pt x="20489" y="613"/>
                  </a:cubicBezTo>
                  <a:cubicBezTo>
                    <a:pt x="20752" y="584"/>
                    <a:pt x="21044" y="584"/>
                    <a:pt x="21365" y="584"/>
                  </a:cubicBezTo>
                  <a:cubicBezTo>
                    <a:pt x="22094" y="555"/>
                    <a:pt x="22824" y="555"/>
                    <a:pt x="23408" y="263"/>
                  </a:cubicBezTo>
                  <a:lnTo>
                    <a:pt x="2329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grpSp>
        <p:nvGrpSpPr>
          <p:cNvPr id="567" name="Google Shape;567;p22"/>
          <p:cNvGrpSpPr/>
          <p:nvPr/>
        </p:nvGrpSpPr>
        <p:grpSpPr>
          <a:xfrm rot="8707354" flipH="1">
            <a:off x="4432261" y="268004"/>
            <a:ext cx="2310063" cy="1261936"/>
            <a:chOff x="6928067" y="2555588"/>
            <a:chExt cx="1830919" cy="1000190"/>
          </a:xfrm>
        </p:grpSpPr>
        <p:sp>
          <p:nvSpPr>
            <p:cNvPr id="568" name="Google Shape;568;p22"/>
            <p:cNvSpPr/>
            <p:nvPr/>
          </p:nvSpPr>
          <p:spPr>
            <a:xfrm>
              <a:off x="6928067" y="2555588"/>
              <a:ext cx="1830919" cy="1000190"/>
            </a:xfrm>
            <a:custGeom>
              <a:avLst/>
              <a:gdLst/>
              <a:ahLst/>
              <a:cxnLst/>
              <a:rect l="l" t="t" r="r" b="b"/>
              <a:pathLst>
                <a:path w="29593" h="16166" extrusionOk="0">
                  <a:moveTo>
                    <a:pt x="3585" y="0"/>
                  </a:moveTo>
                  <a:cubicBezTo>
                    <a:pt x="2473" y="0"/>
                    <a:pt x="1362" y="81"/>
                    <a:pt x="263" y="240"/>
                  </a:cubicBezTo>
                  <a:cubicBezTo>
                    <a:pt x="88" y="269"/>
                    <a:pt x="0" y="444"/>
                    <a:pt x="88" y="590"/>
                  </a:cubicBezTo>
                  <a:cubicBezTo>
                    <a:pt x="1927" y="4238"/>
                    <a:pt x="4582" y="7390"/>
                    <a:pt x="7851" y="9813"/>
                  </a:cubicBezTo>
                  <a:cubicBezTo>
                    <a:pt x="11120" y="12235"/>
                    <a:pt x="14914" y="13928"/>
                    <a:pt x="18912" y="14687"/>
                  </a:cubicBezTo>
                  <a:cubicBezTo>
                    <a:pt x="20791" y="14996"/>
                    <a:pt x="22670" y="15138"/>
                    <a:pt x="24561" y="15138"/>
                  </a:cubicBezTo>
                  <a:cubicBezTo>
                    <a:pt x="25167" y="15138"/>
                    <a:pt x="25775" y="15124"/>
                    <a:pt x="26384" y="15095"/>
                  </a:cubicBezTo>
                  <a:cubicBezTo>
                    <a:pt x="26676" y="15241"/>
                    <a:pt x="26967" y="15387"/>
                    <a:pt x="27289" y="15475"/>
                  </a:cubicBezTo>
                  <a:lnTo>
                    <a:pt x="29273" y="16146"/>
                  </a:lnTo>
                  <a:cubicBezTo>
                    <a:pt x="29304" y="16160"/>
                    <a:pt x="29332" y="16166"/>
                    <a:pt x="29357" y="16166"/>
                  </a:cubicBezTo>
                  <a:cubicBezTo>
                    <a:pt x="29551" y="16166"/>
                    <a:pt x="29593" y="15811"/>
                    <a:pt x="29361" y="15708"/>
                  </a:cubicBezTo>
                  <a:lnTo>
                    <a:pt x="27668" y="15125"/>
                  </a:lnTo>
                  <a:cubicBezTo>
                    <a:pt x="27376" y="15037"/>
                    <a:pt x="27084" y="14949"/>
                    <a:pt x="26822" y="14833"/>
                  </a:cubicBezTo>
                  <a:cubicBezTo>
                    <a:pt x="26792" y="14716"/>
                    <a:pt x="26705" y="14628"/>
                    <a:pt x="26588" y="14628"/>
                  </a:cubicBezTo>
                  <a:lnTo>
                    <a:pt x="26501" y="14628"/>
                  </a:lnTo>
                  <a:cubicBezTo>
                    <a:pt x="26325" y="14453"/>
                    <a:pt x="26179" y="14278"/>
                    <a:pt x="26063" y="14074"/>
                  </a:cubicBezTo>
                  <a:cubicBezTo>
                    <a:pt x="25450" y="13140"/>
                    <a:pt x="24779" y="12264"/>
                    <a:pt x="24107" y="11418"/>
                  </a:cubicBezTo>
                  <a:cubicBezTo>
                    <a:pt x="22677" y="9696"/>
                    <a:pt x="21072" y="8120"/>
                    <a:pt x="19350" y="6690"/>
                  </a:cubicBezTo>
                  <a:cubicBezTo>
                    <a:pt x="17687" y="5289"/>
                    <a:pt x="15935" y="4034"/>
                    <a:pt x="14068" y="2925"/>
                  </a:cubicBezTo>
                  <a:cubicBezTo>
                    <a:pt x="12054" y="1699"/>
                    <a:pt x="9865" y="853"/>
                    <a:pt x="7588" y="357"/>
                  </a:cubicBezTo>
                  <a:cubicBezTo>
                    <a:pt x="6265" y="118"/>
                    <a:pt x="4924" y="0"/>
                    <a:pt x="358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nvGrpSpPr>
            <p:cNvPr id="569" name="Google Shape;569;p22"/>
            <p:cNvGrpSpPr/>
            <p:nvPr/>
          </p:nvGrpSpPr>
          <p:grpSpPr>
            <a:xfrm>
              <a:off x="7124316" y="2726160"/>
              <a:ext cx="1447758" cy="751473"/>
              <a:chOff x="7124316" y="2726160"/>
              <a:chExt cx="1447758" cy="751473"/>
            </a:xfrm>
          </p:grpSpPr>
          <p:sp>
            <p:nvSpPr>
              <p:cNvPr id="570" name="Google Shape;570;p22"/>
              <p:cNvSpPr/>
              <p:nvPr/>
            </p:nvSpPr>
            <p:spPr>
              <a:xfrm>
                <a:off x="7124316" y="2726160"/>
                <a:ext cx="1447758" cy="751473"/>
              </a:xfrm>
              <a:custGeom>
                <a:avLst/>
                <a:gdLst/>
                <a:ahLst/>
                <a:cxnLst/>
                <a:rect l="l" t="t" r="r" b="b"/>
                <a:pathLst>
                  <a:path w="23400" h="12146" extrusionOk="0">
                    <a:moveTo>
                      <a:pt x="155" y="1"/>
                    </a:moveTo>
                    <a:cubicBezTo>
                      <a:pt x="64" y="1"/>
                      <a:pt x="0" y="149"/>
                      <a:pt x="97" y="197"/>
                    </a:cubicBezTo>
                    <a:cubicBezTo>
                      <a:pt x="7452" y="4809"/>
                      <a:pt x="15157" y="8807"/>
                      <a:pt x="23183" y="12134"/>
                    </a:cubicBezTo>
                    <a:cubicBezTo>
                      <a:pt x="23199" y="12142"/>
                      <a:pt x="23215" y="12146"/>
                      <a:pt x="23231" y="12146"/>
                    </a:cubicBezTo>
                    <a:cubicBezTo>
                      <a:pt x="23327" y="12146"/>
                      <a:pt x="23400" y="12009"/>
                      <a:pt x="23299" y="11959"/>
                    </a:cubicBezTo>
                    <a:cubicBezTo>
                      <a:pt x="15273" y="8632"/>
                      <a:pt x="7539" y="4633"/>
                      <a:pt x="214" y="22"/>
                    </a:cubicBezTo>
                    <a:cubicBezTo>
                      <a:pt x="194" y="7"/>
                      <a:pt x="174" y="1"/>
                      <a:pt x="1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71" name="Google Shape;571;p22"/>
              <p:cNvSpPr/>
              <p:nvPr/>
            </p:nvSpPr>
            <p:spPr>
              <a:xfrm>
                <a:off x="7895699" y="2991702"/>
                <a:ext cx="275012" cy="309907"/>
              </a:xfrm>
              <a:custGeom>
                <a:avLst/>
                <a:gdLst/>
                <a:ahLst/>
                <a:cxnLst/>
                <a:rect l="l" t="t" r="r" b="b"/>
                <a:pathLst>
                  <a:path w="4445" h="5009" extrusionOk="0">
                    <a:moveTo>
                      <a:pt x="144" y="0"/>
                    </a:moveTo>
                    <a:cubicBezTo>
                      <a:pt x="68" y="0"/>
                      <a:pt x="1" y="76"/>
                      <a:pt x="62" y="137"/>
                    </a:cubicBezTo>
                    <a:cubicBezTo>
                      <a:pt x="1288" y="1888"/>
                      <a:pt x="2689" y="3493"/>
                      <a:pt x="4206" y="4982"/>
                    </a:cubicBezTo>
                    <a:cubicBezTo>
                      <a:pt x="4231" y="5001"/>
                      <a:pt x="4257" y="5009"/>
                      <a:pt x="4282" y="5009"/>
                    </a:cubicBezTo>
                    <a:cubicBezTo>
                      <a:pt x="4373" y="5009"/>
                      <a:pt x="4444" y="4899"/>
                      <a:pt x="4352" y="4807"/>
                    </a:cubicBezTo>
                    <a:cubicBezTo>
                      <a:pt x="2835" y="3348"/>
                      <a:pt x="1463" y="1742"/>
                      <a:pt x="237" y="50"/>
                    </a:cubicBezTo>
                    <a:cubicBezTo>
                      <a:pt x="211" y="14"/>
                      <a:pt x="176" y="0"/>
                      <a:pt x="1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72" name="Google Shape;572;p22"/>
              <p:cNvSpPr/>
              <p:nvPr/>
            </p:nvSpPr>
            <p:spPr>
              <a:xfrm>
                <a:off x="7388249" y="2757033"/>
                <a:ext cx="153994" cy="215555"/>
              </a:xfrm>
              <a:custGeom>
                <a:avLst/>
                <a:gdLst/>
                <a:ahLst/>
                <a:cxnLst/>
                <a:rect l="l" t="t" r="r" b="b"/>
                <a:pathLst>
                  <a:path w="2489" h="3484" extrusionOk="0">
                    <a:moveTo>
                      <a:pt x="160" y="0"/>
                    </a:moveTo>
                    <a:cubicBezTo>
                      <a:pt x="85" y="0"/>
                      <a:pt x="1" y="83"/>
                      <a:pt x="63" y="165"/>
                    </a:cubicBezTo>
                    <a:lnTo>
                      <a:pt x="2252" y="3434"/>
                    </a:lnTo>
                    <a:cubicBezTo>
                      <a:pt x="2278" y="3469"/>
                      <a:pt x="2312" y="3483"/>
                      <a:pt x="2345" y="3483"/>
                    </a:cubicBezTo>
                    <a:cubicBezTo>
                      <a:pt x="2421" y="3483"/>
                      <a:pt x="2488" y="3408"/>
                      <a:pt x="2427" y="3346"/>
                    </a:cubicBezTo>
                    <a:lnTo>
                      <a:pt x="238" y="48"/>
                    </a:lnTo>
                    <a:cubicBezTo>
                      <a:pt x="221" y="14"/>
                      <a:pt x="191" y="0"/>
                      <a:pt x="1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73" name="Google Shape;573;p22"/>
              <p:cNvSpPr/>
              <p:nvPr/>
            </p:nvSpPr>
            <p:spPr>
              <a:xfrm>
                <a:off x="7633869" y="2868892"/>
                <a:ext cx="152633" cy="235477"/>
              </a:xfrm>
              <a:custGeom>
                <a:avLst/>
                <a:gdLst/>
                <a:ahLst/>
                <a:cxnLst/>
                <a:rect l="l" t="t" r="r" b="b"/>
                <a:pathLst>
                  <a:path w="2467" h="3806" extrusionOk="0">
                    <a:moveTo>
                      <a:pt x="144" y="1"/>
                    </a:moveTo>
                    <a:cubicBezTo>
                      <a:pt x="68" y="1"/>
                      <a:pt x="1" y="76"/>
                      <a:pt x="62" y="138"/>
                    </a:cubicBezTo>
                    <a:cubicBezTo>
                      <a:pt x="821" y="1334"/>
                      <a:pt x="1551" y="2531"/>
                      <a:pt x="2251" y="3757"/>
                    </a:cubicBezTo>
                    <a:cubicBezTo>
                      <a:pt x="2269" y="3792"/>
                      <a:pt x="2297" y="3806"/>
                      <a:pt x="2326" y="3806"/>
                    </a:cubicBezTo>
                    <a:cubicBezTo>
                      <a:pt x="2394" y="3806"/>
                      <a:pt x="2467" y="3730"/>
                      <a:pt x="2426" y="3669"/>
                    </a:cubicBezTo>
                    <a:cubicBezTo>
                      <a:pt x="1726" y="2414"/>
                      <a:pt x="996" y="1217"/>
                      <a:pt x="237" y="50"/>
                    </a:cubicBezTo>
                    <a:cubicBezTo>
                      <a:pt x="211" y="15"/>
                      <a:pt x="177" y="1"/>
                      <a:pt x="14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74" name="Google Shape;574;p22"/>
              <p:cNvSpPr/>
              <p:nvPr/>
            </p:nvSpPr>
            <p:spPr>
              <a:xfrm>
                <a:off x="8269264" y="3259348"/>
                <a:ext cx="138218" cy="158573"/>
              </a:xfrm>
              <a:custGeom>
                <a:avLst/>
                <a:gdLst/>
                <a:ahLst/>
                <a:cxnLst/>
                <a:rect l="l" t="t" r="r" b="b"/>
                <a:pathLst>
                  <a:path w="2234" h="2563" extrusionOk="0">
                    <a:moveTo>
                      <a:pt x="136" y="0"/>
                    </a:moveTo>
                    <a:cubicBezTo>
                      <a:pt x="64" y="0"/>
                      <a:pt x="0" y="102"/>
                      <a:pt x="65" y="189"/>
                    </a:cubicBezTo>
                    <a:lnTo>
                      <a:pt x="2021" y="2524"/>
                    </a:lnTo>
                    <a:cubicBezTo>
                      <a:pt x="2041" y="2551"/>
                      <a:pt x="2065" y="2563"/>
                      <a:pt x="2089" y="2563"/>
                    </a:cubicBezTo>
                    <a:cubicBezTo>
                      <a:pt x="2164" y="2563"/>
                      <a:pt x="2234" y="2445"/>
                      <a:pt x="2167" y="2378"/>
                    </a:cubicBezTo>
                    <a:lnTo>
                      <a:pt x="211" y="43"/>
                    </a:lnTo>
                    <a:cubicBezTo>
                      <a:pt x="188" y="13"/>
                      <a:pt x="162" y="0"/>
                      <a:pt x="1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75" name="Google Shape;575;p22"/>
              <p:cNvSpPr/>
              <p:nvPr/>
            </p:nvSpPr>
            <p:spPr>
              <a:xfrm>
                <a:off x="7737995" y="3189127"/>
                <a:ext cx="214627" cy="88103"/>
              </a:xfrm>
              <a:custGeom>
                <a:avLst/>
                <a:gdLst/>
                <a:ahLst/>
                <a:cxnLst/>
                <a:rect l="l" t="t" r="r" b="b"/>
                <a:pathLst>
                  <a:path w="3469" h="1424" extrusionOk="0">
                    <a:moveTo>
                      <a:pt x="3332" y="0"/>
                    </a:moveTo>
                    <a:cubicBezTo>
                      <a:pt x="3317" y="0"/>
                      <a:pt x="3300" y="3"/>
                      <a:pt x="3282" y="11"/>
                    </a:cubicBezTo>
                    <a:cubicBezTo>
                      <a:pt x="2202" y="332"/>
                      <a:pt x="1152" y="740"/>
                      <a:pt x="101" y="1236"/>
                    </a:cubicBezTo>
                    <a:cubicBezTo>
                      <a:pt x="1" y="1287"/>
                      <a:pt x="73" y="1423"/>
                      <a:pt x="170" y="1423"/>
                    </a:cubicBezTo>
                    <a:cubicBezTo>
                      <a:pt x="185" y="1423"/>
                      <a:pt x="201" y="1420"/>
                      <a:pt x="218" y="1411"/>
                    </a:cubicBezTo>
                    <a:cubicBezTo>
                      <a:pt x="1239" y="945"/>
                      <a:pt x="2290" y="536"/>
                      <a:pt x="3341" y="215"/>
                    </a:cubicBezTo>
                    <a:cubicBezTo>
                      <a:pt x="3469" y="164"/>
                      <a:pt x="3439" y="0"/>
                      <a:pt x="33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76" name="Google Shape;576;p22"/>
              <p:cNvSpPr/>
              <p:nvPr/>
            </p:nvSpPr>
            <p:spPr>
              <a:xfrm>
                <a:off x="7447396" y="3017564"/>
                <a:ext cx="192849" cy="77214"/>
              </a:xfrm>
              <a:custGeom>
                <a:avLst/>
                <a:gdLst/>
                <a:ahLst/>
                <a:cxnLst/>
                <a:rect l="l" t="t" r="r" b="b"/>
                <a:pathLst>
                  <a:path w="3117" h="1248" extrusionOk="0">
                    <a:moveTo>
                      <a:pt x="2980" y="1"/>
                    </a:moveTo>
                    <a:cubicBezTo>
                      <a:pt x="2965" y="1"/>
                      <a:pt x="2948" y="4"/>
                      <a:pt x="2930" y="11"/>
                    </a:cubicBezTo>
                    <a:lnTo>
                      <a:pt x="128" y="1032"/>
                    </a:lnTo>
                    <a:cubicBezTo>
                      <a:pt x="0" y="1084"/>
                      <a:pt x="52" y="1247"/>
                      <a:pt x="145" y="1247"/>
                    </a:cubicBezTo>
                    <a:cubicBezTo>
                      <a:pt x="159" y="1247"/>
                      <a:pt x="172" y="1244"/>
                      <a:pt x="187" y="1237"/>
                    </a:cubicBezTo>
                    <a:lnTo>
                      <a:pt x="2989" y="215"/>
                    </a:lnTo>
                    <a:cubicBezTo>
                      <a:pt x="3117" y="164"/>
                      <a:pt x="3087" y="1"/>
                      <a:pt x="29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77" name="Google Shape;577;p22"/>
              <p:cNvSpPr/>
              <p:nvPr/>
            </p:nvSpPr>
            <p:spPr>
              <a:xfrm>
                <a:off x="7183153" y="2842907"/>
                <a:ext cx="154242" cy="43742"/>
              </a:xfrm>
              <a:custGeom>
                <a:avLst/>
                <a:gdLst/>
                <a:ahLst/>
                <a:cxnLst/>
                <a:rect l="l" t="t" r="r" b="b"/>
                <a:pathLst>
                  <a:path w="2493" h="707" extrusionOk="0">
                    <a:moveTo>
                      <a:pt x="2326" y="0"/>
                    </a:moveTo>
                    <a:cubicBezTo>
                      <a:pt x="2317" y="0"/>
                      <a:pt x="2308" y="1"/>
                      <a:pt x="2298" y="3"/>
                    </a:cubicBezTo>
                    <a:lnTo>
                      <a:pt x="109" y="499"/>
                    </a:lnTo>
                    <a:cubicBezTo>
                      <a:pt x="0" y="526"/>
                      <a:pt x="44" y="706"/>
                      <a:pt x="145" y="706"/>
                    </a:cubicBezTo>
                    <a:cubicBezTo>
                      <a:pt x="152" y="706"/>
                      <a:pt x="160" y="705"/>
                      <a:pt x="168" y="703"/>
                    </a:cubicBezTo>
                    <a:lnTo>
                      <a:pt x="2356" y="207"/>
                    </a:lnTo>
                    <a:cubicBezTo>
                      <a:pt x="2493" y="180"/>
                      <a:pt x="2451" y="0"/>
                      <a:pt x="23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78" name="Google Shape;578;p22"/>
              <p:cNvSpPr/>
              <p:nvPr/>
            </p:nvSpPr>
            <p:spPr>
              <a:xfrm>
                <a:off x="8060828" y="3342005"/>
                <a:ext cx="214503" cy="77276"/>
              </a:xfrm>
              <a:custGeom>
                <a:avLst/>
                <a:gdLst/>
                <a:ahLst/>
                <a:cxnLst/>
                <a:rect l="l" t="t" r="r" b="b"/>
                <a:pathLst>
                  <a:path w="3467" h="1249" extrusionOk="0">
                    <a:moveTo>
                      <a:pt x="3100" y="1"/>
                    </a:moveTo>
                    <a:cubicBezTo>
                      <a:pt x="2842" y="1"/>
                      <a:pt x="2523" y="194"/>
                      <a:pt x="2325" y="254"/>
                    </a:cubicBezTo>
                    <a:lnTo>
                      <a:pt x="136" y="1042"/>
                    </a:lnTo>
                    <a:cubicBezTo>
                      <a:pt x="0" y="1069"/>
                      <a:pt x="42" y="1249"/>
                      <a:pt x="167" y="1249"/>
                    </a:cubicBezTo>
                    <a:cubicBezTo>
                      <a:pt x="176" y="1249"/>
                      <a:pt x="185" y="1248"/>
                      <a:pt x="195" y="1246"/>
                    </a:cubicBezTo>
                    <a:lnTo>
                      <a:pt x="1683" y="692"/>
                    </a:lnTo>
                    <a:cubicBezTo>
                      <a:pt x="1835" y="641"/>
                      <a:pt x="2771" y="220"/>
                      <a:pt x="3117" y="220"/>
                    </a:cubicBezTo>
                    <a:cubicBezTo>
                      <a:pt x="3171" y="220"/>
                      <a:pt x="3210" y="230"/>
                      <a:pt x="3230" y="254"/>
                    </a:cubicBezTo>
                    <a:cubicBezTo>
                      <a:pt x="3248" y="289"/>
                      <a:pt x="3278" y="303"/>
                      <a:pt x="3310" y="303"/>
                    </a:cubicBezTo>
                    <a:cubicBezTo>
                      <a:pt x="3385" y="303"/>
                      <a:pt x="3466" y="227"/>
                      <a:pt x="3405" y="166"/>
                    </a:cubicBezTo>
                    <a:cubicBezTo>
                      <a:pt x="3330" y="44"/>
                      <a:pt x="3222" y="1"/>
                      <a:pt x="31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grpSp>
      <p:sp>
        <p:nvSpPr>
          <p:cNvPr id="579" name="Google Shape;579;p22"/>
          <p:cNvSpPr/>
          <p:nvPr/>
        </p:nvSpPr>
        <p:spPr>
          <a:xfrm>
            <a:off x="4239" y="5858251"/>
            <a:ext cx="2292848" cy="1698261"/>
          </a:xfrm>
          <a:custGeom>
            <a:avLst/>
            <a:gdLst/>
            <a:ahLst/>
            <a:cxnLst/>
            <a:rect l="l" t="t" r="r" b="b"/>
            <a:pathLst>
              <a:path w="35666" h="26417" extrusionOk="0">
                <a:moveTo>
                  <a:pt x="18127" y="1"/>
                </a:moveTo>
                <a:cubicBezTo>
                  <a:pt x="13755" y="1"/>
                  <a:pt x="9223" y="876"/>
                  <a:pt x="8202" y="2046"/>
                </a:cubicBezTo>
                <a:cubicBezTo>
                  <a:pt x="1" y="3884"/>
                  <a:pt x="322" y="14800"/>
                  <a:pt x="2482" y="20812"/>
                </a:cubicBezTo>
                <a:cubicBezTo>
                  <a:pt x="4022" y="25111"/>
                  <a:pt x="9417" y="26416"/>
                  <a:pt x="14120" y="26416"/>
                </a:cubicBezTo>
                <a:cubicBezTo>
                  <a:pt x="15835" y="26416"/>
                  <a:pt x="17457" y="26243"/>
                  <a:pt x="18767" y="25977"/>
                </a:cubicBezTo>
                <a:cubicBezTo>
                  <a:pt x="28427" y="23993"/>
                  <a:pt x="35665" y="5344"/>
                  <a:pt x="24779" y="966"/>
                </a:cubicBezTo>
                <a:cubicBezTo>
                  <a:pt x="23070" y="287"/>
                  <a:pt x="20625" y="1"/>
                  <a:pt x="18127"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580" name="Google Shape;580;p22"/>
          <p:cNvSpPr/>
          <p:nvPr/>
        </p:nvSpPr>
        <p:spPr>
          <a:xfrm rot="6641666">
            <a:off x="-213418" y="5706901"/>
            <a:ext cx="1601551" cy="1194607"/>
          </a:xfrm>
          <a:custGeom>
            <a:avLst/>
            <a:gdLst/>
            <a:ahLst/>
            <a:cxnLst/>
            <a:rect l="l" t="t" r="r" b="b"/>
            <a:pathLst>
              <a:path w="21555" h="16078" extrusionOk="0">
                <a:moveTo>
                  <a:pt x="2910" y="857"/>
                </a:moveTo>
                <a:cubicBezTo>
                  <a:pt x="3815" y="886"/>
                  <a:pt x="4691" y="1091"/>
                  <a:pt x="5508" y="1441"/>
                </a:cubicBezTo>
                <a:cubicBezTo>
                  <a:pt x="6821" y="1937"/>
                  <a:pt x="8952" y="2900"/>
                  <a:pt x="8747" y="4622"/>
                </a:cubicBezTo>
                <a:cubicBezTo>
                  <a:pt x="7930" y="4505"/>
                  <a:pt x="7142" y="4564"/>
                  <a:pt x="6325" y="4359"/>
                </a:cubicBezTo>
                <a:cubicBezTo>
                  <a:pt x="5479" y="4126"/>
                  <a:pt x="4662" y="3717"/>
                  <a:pt x="3990" y="3134"/>
                </a:cubicBezTo>
                <a:cubicBezTo>
                  <a:pt x="3144" y="2433"/>
                  <a:pt x="2356" y="1587"/>
                  <a:pt x="1393" y="1062"/>
                </a:cubicBezTo>
                <a:cubicBezTo>
                  <a:pt x="1889" y="945"/>
                  <a:pt x="2414" y="886"/>
                  <a:pt x="2910" y="857"/>
                </a:cubicBezTo>
                <a:close/>
                <a:moveTo>
                  <a:pt x="9886" y="595"/>
                </a:moveTo>
                <a:cubicBezTo>
                  <a:pt x="10411" y="857"/>
                  <a:pt x="10849" y="1207"/>
                  <a:pt x="11257" y="1616"/>
                </a:cubicBezTo>
                <a:cubicBezTo>
                  <a:pt x="11841" y="2112"/>
                  <a:pt x="12308" y="2696"/>
                  <a:pt x="12629" y="3367"/>
                </a:cubicBezTo>
                <a:cubicBezTo>
                  <a:pt x="12921" y="4068"/>
                  <a:pt x="12950" y="4856"/>
                  <a:pt x="12717" y="5585"/>
                </a:cubicBezTo>
                <a:cubicBezTo>
                  <a:pt x="12629" y="5936"/>
                  <a:pt x="12425" y="6227"/>
                  <a:pt x="12133" y="6432"/>
                </a:cubicBezTo>
                <a:cubicBezTo>
                  <a:pt x="11987" y="6548"/>
                  <a:pt x="11870" y="6694"/>
                  <a:pt x="11783" y="6840"/>
                </a:cubicBezTo>
                <a:cubicBezTo>
                  <a:pt x="10790" y="5994"/>
                  <a:pt x="10878" y="4622"/>
                  <a:pt x="10761" y="3455"/>
                </a:cubicBezTo>
                <a:cubicBezTo>
                  <a:pt x="10615" y="2462"/>
                  <a:pt x="10353" y="1499"/>
                  <a:pt x="9886" y="595"/>
                </a:cubicBezTo>
                <a:close/>
                <a:moveTo>
                  <a:pt x="8397" y="7120"/>
                </a:moveTo>
                <a:cubicBezTo>
                  <a:pt x="8640" y="7120"/>
                  <a:pt x="8884" y="7133"/>
                  <a:pt x="9127" y="7161"/>
                </a:cubicBezTo>
                <a:cubicBezTo>
                  <a:pt x="9827" y="7190"/>
                  <a:pt x="10499" y="7307"/>
                  <a:pt x="11170" y="7453"/>
                </a:cubicBezTo>
                <a:cubicBezTo>
                  <a:pt x="10966" y="8183"/>
                  <a:pt x="10207" y="8183"/>
                  <a:pt x="9565" y="8358"/>
                </a:cubicBezTo>
                <a:cubicBezTo>
                  <a:pt x="8923" y="8533"/>
                  <a:pt x="8368" y="8825"/>
                  <a:pt x="7755" y="8971"/>
                </a:cubicBezTo>
                <a:cubicBezTo>
                  <a:pt x="7223" y="9075"/>
                  <a:pt x="6686" y="9126"/>
                  <a:pt x="6150" y="9126"/>
                </a:cubicBezTo>
                <a:cubicBezTo>
                  <a:pt x="5480" y="9126"/>
                  <a:pt x="4814" y="9045"/>
                  <a:pt x="4165" y="8883"/>
                </a:cubicBezTo>
                <a:cubicBezTo>
                  <a:pt x="4486" y="8766"/>
                  <a:pt x="4807" y="8591"/>
                  <a:pt x="5099" y="8416"/>
                </a:cubicBezTo>
                <a:cubicBezTo>
                  <a:pt x="5683" y="8037"/>
                  <a:pt x="6179" y="7482"/>
                  <a:pt x="6850" y="7278"/>
                </a:cubicBezTo>
                <a:cubicBezTo>
                  <a:pt x="7366" y="7179"/>
                  <a:pt x="7882" y="7120"/>
                  <a:pt x="8397" y="7120"/>
                </a:cubicBezTo>
                <a:close/>
                <a:moveTo>
                  <a:pt x="15664" y="3309"/>
                </a:moveTo>
                <a:lnTo>
                  <a:pt x="15664" y="3309"/>
                </a:lnTo>
                <a:cubicBezTo>
                  <a:pt x="16160" y="3688"/>
                  <a:pt x="16598" y="4184"/>
                  <a:pt x="16948" y="4710"/>
                </a:cubicBezTo>
                <a:cubicBezTo>
                  <a:pt x="17328" y="5352"/>
                  <a:pt x="16803" y="6286"/>
                  <a:pt x="16569" y="6899"/>
                </a:cubicBezTo>
                <a:cubicBezTo>
                  <a:pt x="16306" y="7628"/>
                  <a:pt x="16073" y="8241"/>
                  <a:pt x="15431" y="8708"/>
                </a:cubicBezTo>
                <a:cubicBezTo>
                  <a:pt x="15098" y="8946"/>
                  <a:pt x="14572" y="9222"/>
                  <a:pt x="14120" y="9222"/>
                </a:cubicBezTo>
                <a:cubicBezTo>
                  <a:pt x="14017" y="9222"/>
                  <a:pt x="13918" y="9208"/>
                  <a:pt x="13826" y="9175"/>
                </a:cubicBezTo>
                <a:lnTo>
                  <a:pt x="13796" y="9146"/>
                </a:lnTo>
                <a:cubicBezTo>
                  <a:pt x="13826" y="9117"/>
                  <a:pt x="13826" y="9117"/>
                  <a:pt x="13796" y="9088"/>
                </a:cubicBezTo>
                <a:cubicBezTo>
                  <a:pt x="13796" y="7891"/>
                  <a:pt x="15022" y="7220"/>
                  <a:pt x="15460" y="6227"/>
                </a:cubicBezTo>
                <a:cubicBezTo>
                  <a:pt x="15839" y="5293"/>
                  <a:pt x="15489" y="4272"/>
                  <a:pt x="15664" y="3309"/>
                </a:cubicBezTo>
                <a:close/>
                <a:moveTo>
                  <a:pt x="12060" y="9960"/>
                </a:moveTo>
                <a:cubicBezTo>
                  <a:pt x="12232" y="9960"/>
                  <a:pt x="12403" y="9970"/>
                  <a:pt x="12571" y="9992"/>
                </a:cubicBezTo>
                <a:lnTo>
                  <a:pt x="12571" y="9963"/>
                </a:lnTo>
                <a:cubicBezTo>
                  <a:pt x="12863" y="9963"/>
                  <a:pt x="13154" y="9992"/>
                  <a:pt x="13446" y="10021"/>
                </a:cubicBezTo>
                <a:cubicBezTo>
                  <a:pt x="12571" y="11014"/>
                  <a:pt x="11695" y="12035"/>
                  <a:pt x="10382" y="12444"/>
                </a:cubicBezTo>
                <a:cubicBezTo>
                  <a:pt x="9816" y="12605"/>
                  <a:pt x="9238" y="12668"/>
                  <a:pt x="8656" y="12668"/>
                </a:cubicBezTo>
                <a:cubicBezTo>
                  <a:pt x="7977" y="12668"/>
                  <a:pt x="7293" y="12583"/>
                  <a:pt x="6617" y="12473"/>
                </a:cubicBezTo>
                <a:cubicBezTo>
                  <a:pt x="7551" y="12035"/>
                  <a:pt x="8397" y="11364"/>
                  <a:pt x="9273" y="10809"/>
                </a:cubicBezTo>
                <a:cubicBezTo>
                  <a:pt x="9886" y="10401"/>
                  <a:pt x="10528" y="10138"/>
                  <a:pt x="11228" y="10021"/>
                </a:cubicBezTo>
                <a:cubicBezTo>
                  <a:pt x="11499" y="9985"/>
                  <a:pt x="11780" y="9960"/>
                  <a:pt x="12060" y="9960"/>
                </a:cubicBezTo>
                <a:close/>
                <a:moveTo>
                  <a:pt x="20042" y="8037"/>
                </a:moveTo>
                <a:lnTo>
                  <a:pt x="20042" y="8037"/>
                </a:lnTo>
                <a:cubicBezTo>
                  <a:pt x="19721" y="8650"/>
                  <a:pt x="19517" y="9379"/>
                  <a:pt x="19254" y="10021"/>
                </a:cubicBezTo>
                <a:cubicBezTo>
                  <a:pt x="18877" y="10802"/>
                  <a:pt x="17755" y="12899"/>
                  <a:pt x="16622" y="12899"/>
                </a:cubicBezTo>
                <a:cubicBezTo>
                  <a:pt x="16526" y="12899"/>
                  <a:pt x="16431" y="12884"/>
                  <a:pt x="16336" y="12852"/>
                </a:cubicBezTo>
                <a:lnTo>
                  <a:pt x="16306" y="12794"/>
                </a:lnTo>
                <a:cubicBezTo>
                  <a:pt x="16248" y="12152"/>
                  <a:pt x="16394" y="11510"/>
                  <a:pt x="16744" y="10955"/>
                </a:cubicBezTo>
                <a:cubicBezTo>
                  <a:pt x="17153" y="10430"/>
                  <a:pt x="17620" y="9992"/>
                  <a:pt x="18116" y="9584"/>
                </a:cubicBezTo>
                <a:cubicBezTo>
                  <a:pt x="18729" y="9029"/>
                  <a:pt x="19371" y="8504"/>
                  <a:pt x="20042" y="8037"/>
                </a:cubicBezTo>
                <a:close/>
                <a:moveTo>
                  <a:pt x="15437" y="12994"/>
                </a:moveTo>
                <a:cubicBezTo>
                  <a:pt x="15494" y="12994"/>
                  <a:pt x="15550" y="12995"/>
                  <a:pt x="15606" y="12998"/>
                </a:cubicBezTo>
                <a:cubicBezTo>
                  <a:pt x="15635" y="13028"/>
                  <a:pt x="15664" y="13086"/>
                  <a:pt x="15694" y="13086"/>
                </a:cubicBezTo>
                <a:cubicBezTo>
                  <a:pt x="15752" y="14399"/>
                  <a:pt x="14380" y="15246"/>
                  <a:pt x="13213" y="15479"/>
                </a:cubicBezTo>
                <a:cubicBezTo>
                  <a:pt x="12611" y="15593"/>
                  <a:pt x="11991" y="15652"/>
                  <a:pt x="11368" y="15652"/>
                </a:cubicBezTo>
                <a:cubicBezTo>
                  <a:pt x="10873" y="15652"/>
                  <a:pt x="10376" y="15615"/>
                  <a:pt x="9886" y="15537"/>
                </a:cubicBezTo>
                <a:cubicBezTo>
                  <a:pt x="10790" y="15362"/>
                  <a:pt x="11666" y="15012"/>
                  <a:pt x="12425" y="14487"/>
                </a:cubicBezTo>
                <a:cubicBezTo>
                  <a:pt x="12892" y="14020"/>
                  <a:pt x="13388" y="13640"/>
                  <a:pt x="13972" y="13319"/>
                </a:cubicBezTo>
                <a:cubicBezTo>
                  <a:pt x="14418" y="13109"/>
                  <a:pt x="14934" y="12994"/>
                  <a:pt x="15437" y="12994"/>
                </a:cubicBezTo>
                <a:close/>
                <a:moveTo>
                  <a:pt x="9406" y="1"/>
                </a:moveTo>
                <a:cubicBezTo>
                  <a:pt x="9235" y="1"/>
                  <a:pt x="9108" y="181"/>
                  <a:pt x="9185" y="361"/>
                </a:cubicBezTo>
                <a:cubicBezTo>
                  <a:pt x="9856" y="1529"/>
                  <a:pt x="10236" y="2813"/>
                  <a:pt x="10323" y="4155"/>
                </a:cubicBezTo>
                <a:cubicBezTo>
                  <a:pt x="10353" y="4768"/>
                  <a:pt x="10440" y="5381"/>
                  <a:pt x="10615" y="5965"/>
                </a:cubicBezTo>
                <a:cubicBezTo>
                  <a:pt x="10148" y="5527"/>
                  <a:pt x="9652" y="5118"/>
                  <a:pt x="9156" y="4710"/>
                </a:cubicBezTo>
                <a:cubicBezTo>
                  <a:pt x="9360" y="2988"/>
                  <a:pt x="7638" y="1850"/>
                  <a:pt x="6238" y="1266"/>
                </a:cubicBezTo>
                <a:cubicBezTo>
                  <a:pt x="5333" y="857"/>
                  <a:pt x="4340" y="565"/>
                  <a:pt x="3348" y="449"/>
                </a:cubicBezTo>
                <a:cubicBezTo>
                  <a:pt x="3248" y="440"/>
                  <a:pt x="3148" y="436"/>
                  <a:pt x="3048" y="436"/>
                </a:cubicBezTo>
                <a:cubicBezTo>
                  <a:pt x="2260" y="436"/>
                  <a:pt x="1487" y="674"/>
                  <a:pt x="700" y="674"/>
                </a:cubicBezTo>
                <a:cubicBezTo>
                  <a:pt x="571" y="674"/>
                  <a:pt x="442" y="668"/>
                  <a:pt x="313" y="653"/>
                </a:cubicBezTo>
                <a:cubicBezTo>
                  <a:pt x="304" y="652"/>
                  <a:pt x="295" y="651"/>
                  <a:pt x="287" y="651"/>
                </a:cubicBezTo>
                <a:cubicBezTo>
                  <a:pt x="47" y="651"/>
                  <a:pt x="1" y="1035"/>
                  <a:pt x="255" y="1120"/>
                </a:cubicBezTo>
                <a:cubicBezTo>
                  <a:pt x="1772" y="1529"/>
                  <a:pt x="2764" y="2842"/>
                  <a:pt x="3961" y="3776"/>
                </a:cubicBezTo>
                <a:cubicBezTo>
                  <a:pt x="4632" y="4301"/>
                  <a:pt x="5420" y="4651"/>
                  <a:pt x="6238" y="4856"/>
                </a:cubicBezTo>
                <a:cubicBezTo>
                  <a:pt x="7142" y="5089"/>
                  <a:pt x="8076" y="4972"/>
                  <a:pt x="8981" y="5177"/>
                </a:cubicBezTo>
                <a:cubicBezTo>
                  <a:pt x="9681" y="5760"/>
                  <a:pt x="10353" y="6344"/>
                  <a:pt x="10995" y="6957"/>
                </a:cubicBezTo>
                <a:cubicBezTo>
                  <a:pt x="10204" y="6781"/>
                  <a:pt x="9391" y="6690"/>
                  <a:pt x="8577" y="6690"/>
                </a:cubicBezTo>
                <a:cubicBezTo>
                  <a:pt x="8040" y="6690"/>
                  <a:pt x="7501" y="6730"/>
                  <a:pt x="6967" y="6811"/>
                </a:cubicBezTo>
                <a:cubicBezTo>
                  <a:pt x="6325" y="6957"/>
                  <a:pt x="5712" y="7278"/>
                  <a:pt x="5245" y="7716"/>
                </a:cubicBezTo>
                <a:cubicBezTo>
                  <a:pt x="4603" y="8212"/>
                  <a:pt x="3874" y="8562"/>
                  <a:pt x="3086" y="8737"/>
                </a:cubicBezTo>
                <a:cubicBezTo>
                  <a:pt x="2852" y="8796"/>
                  <a:pt x="2852" y="9117"/>
                  <a:pt x="3086" y="9175"/>
                </a:cubicBezTo>
                <a:cubicBezTo>
                  <a:pt x="4137" y="9400"/>
                  <a:pt x="5236" y="9626"/>
                  <a:pt x="6330" y="9626"/>
                </a:cubicBezTo>
                <a:cubicBezTo>
                  <a:pt x="6937" y="9626"/>
                  <a:pt x="7541" y="9556"/>
                  <a:pt x="8135" y="9379"/>
                </a:cubicBezTo>
                <a:cubicBezTo>
                  <a:pt x="8923" y="9146"/>
                  <a:pt x="9623" y="8825"/>
                  <a:pt x="10411" y="8650"/>
                </a:cubicBezTo>
                <a:cubicBezTo>
                  <a:pt x="10995" y="8562"/>
                  <a:pt x="11462" y="8124"/>
                  <a:pt x="11578" y="7570"/>
                </a:cubicBezTo>
                <a:cubicBezTo>
                  <a:pt x="12133" y="8095"/>
                  <a:pt x="12629" y="8650"/>
                  <a:pt x="13125" y="9233"/>
                </a:cubicBezTo>
                <a:cubicBezTo>
                  <a:pt x="13125" y="9292"/>
                  <a:pt x="13154" y="9350"/>
                  <a:pt x="13213" y="9379"/>
                </a:cubicBezTo>
                <a:cubicBezTo>
                  <a:pt x="13242" y="9409"/>
                  <a:pt x="13300" y="9438"/>
                  <a:pt x="13359" y="9496"/>
                </a:cubicBezTo>
                <a:lnTo>
                  <a:pt x="13446" y="9613"/>
                </a:lnTo>
                <a:cubicBezTo>
                  <a:pt x="13300" y="9613"/>
                  <a:pt x="13154" y="9584"/>
                  <a:pt x="13008" y="9584"/>
                </a:cubicBezTo>
                <a:cubicBezTo>
                  <a:pt x="12752" y="9549"/>
                  <a:pt x="12496" y="9535"/>
                  <a:pt x="12233" y="9535"/>
                </a:cubicBezTo>
                <a:cubicBezTo>
                  <a:pt x="12048" y="9535"/>
                  <a:pt x="11859" y="9542"/>
                  <a:pt x="11666" y="9554"/>
                </a:cubicBezTo>
                <a:cubicBezTo>
                  <a:pt x="10936" y="9584"/>
                  <a:pt x="10236" y="9788"/>
                  <a:pt x="9565" y="10109"/>
                </a:cubicBezTo>
                <a:cubicBezTo>
                  <a:pt x="8222" y="10809"/>
                  <a:pt x="7142" y="11948"/>
                  <a:pt x="5654" y="12385"/>
                </a:cubicBezTo>
                <a:cubicBezTo>
                  <a:pt x="5450" y="12444"/>
                  <a:pt x="5420" y="12794"/>
                  <a:pt x="5654" y="12823"/>
                </a:cubicBezTo>
                <a:cubicBezTo>
                  <a:pt x="6631" y="13004"/>
                  <a:pt x="7642" y="13185"/>
                  <a:pt x="8645" y="13185"/>
                </a:cubicBezTo>
                <a:cubicBezTo>
                  <a:pt x="9260" y="13185"/>
                  <a:pt x="9871" y="13117"/>
                  <a:pt x="10469" y="12940"/>
                </a:cubicBezTo>
                <a:cubicBezTo>
                  <a:pt x="11929" y="12473"/>
                  <a:pt x="12892" y="11335"/>
                  <a:pt x="13884" y="10226"/>
                </a:cubicBezTo>
                <a:lnTo>
                  <a:pt x="13942" y="10226"/>
                </a:lnTo>
                <a:cubicBezTo>
                  <a:pt x="14497" y="10985"/>
                  <a:pt x="15051" y="11743"/>
                  <a:pt x="15548" y="12561"/>
                </a:cubicBezTo>
                <a:cubicBezTo>
                  <a:pt x="15510" y="12560"/>
                  <a:pt x="15472" y="12559"/>
                  <a:pt x="15435" y="12559"/>
                </a:cubicBezTo>
                <a:cubicBezTo>
                  <a:pt x="14426" y="12559"/>
                  <a:pt x="13476" y="12936"/>
                  <a:pt x="12717" y="13611"/>
                </a:cubicBezTo>
                <a:cubicBezTo>
                  <a:pt x="12191" y="14107"/>
                  <a:pt x="11549" y="14516"/>
                  <a:pt x="10849" y="14779"/>
                </a:cubicBezTo>
                <a:cubicBezTo>
                  <a:pt x="10178" y="14983"/>
                  <a:pt x="9477" y="15129"/>
                  <a:pt x="8806" y="15333"/>
                </a:cubicBezTo>
                <a:cubicBezTo>
                  <a:pt x="8572" y="15392"/>
                  <a:pt x="8572" y="15713"/>
                  <a:pt x="8806" y="15771"/>
                </a:cubicBezTo>
                <a:cubicBezTo>
                  <a:pt x="9531" y="15964"/>
                  <a:pt x="10277" y="16078"/>
                  <a:pt x="11042" y="16078"/>
                </a:cubicBezTo>
                <a:cubicBezTo>
                  <a:pt x="11200" y="16078"/>
                  <a:pt x="11360" y="16073"/>
                  <a:pt x="11520" y="16063"/>
                </a:cubicBezTo>
                <a:cubicBezTo>
                  <a:pt x="12308" y="16063"/>
                  <a:pt x="13125" y="15975"/>
                  <a:pt x="13913" y="15771"/>
                </a:cubicBezTo>
                <a:cubicBezTo>
                  <a:pt x="14993" y="15421"/>
                  <a:pt x="15956" y="14574"/>
                  <a:pt x="16131" y="13465"/>
                </a:cubicBezTo>
                <a:cubicBezTo>
                  <a:pt x="16452" y="14020"/>
                  <a:pt x="16744" y="14604"/>
                  <a:pt x="17036" y="15216"/>
                </a:cubicBezTo>
                <a:cubicBezTo>
                  <a:pt x="17072" y="15298"/>
                  <a:pt x="17136" y="15332"/>
                  <a:pt x="17204" y="15332"/>
                </a:cubicBezTo>
                <a:cubicBezTo>
                  <a:pt x="17356" y="15332"/>
                  <a:pt x="17525" y="15164"/>
                  <a:pt x="17445" y="14983"/>
                </a:cubicBezTo>
                <a:cubicBezTo>
                  <a:pt x="17182" y="14428"/>
                  <a:pt x="16890" y="13903"/>
                  <a:pt x="16627" y="13378"/>
                </a:cubicBezTo>
                <a:cubicBezTo>
                  <a:pt x="17649" y="13349"/>
                  <a:pt x="18583" y="12035"/>
                  <a:pt x="19079" y="11276"/>
                </a:cubicBezTo>
                <a:cubicBezTo>
                  <a:pt x="19488" y="10576"/>
                  <a:pt x="19809" y="9846"/>
                  <a:pt x="20071" y="9088"/>
                </a:cubicBezTo>
                <a:cubicBezTo>
                  <a:pt x="20334" y="8387"/>
                  <a:pt x="20626" y="7628"/>
                  <a:pt x="21326" y="7278"/>
                </a:cubicBezTo>
                <a:cubicBezTo>
                  <a:pt x="21555" y="7151"/>
                  <a:pt x="21408" y="6847"/>
                  <a:pt x="21193" y="6847"/>
                </a:cubicBezTo>
                <a:cubicBezTo>
                  <a:pt x="21161" y="6847"/>
                  <a:pt x="21127" y="6854"/>
                  <a:pt x="21093" y="6869"/>
                </a:cubicBezTo>
                <a:cubicBezTo>
                  <a:pt x="19779" y="7570"/>
                  <a:pt x="18612" y="8416"/>
                  <a:pt x="17561" y="9467"/>
                </a:cubicBezTo>
                <a:cubicBezTo>
                  <a:pt x="17007" y="9876"/>
                  <a:pt x="16540" y="10372"/>
                  <a:pt x="16160" y="10955"/>
                </a:cubicBezTo>
                <a:cubicBezTo>
                  <a:pt x="15985" y="11306"/>
                  <a:pt x="15869" y="11685"/>
                  <a:pt x="15839" y="12094"/>
                </a:cubicBezTo>
                <a:cubicBezTo>
                  <a:pt x="15314" y="11247"/>
                  <a:pt x="14760" y="10459"/>
                  <a:pt x="14147" y="9700"/>
                </a:cubicBezTo>
                <a:cubicBezTo>
                  <a:pt x="14526" y="9671"/>
                  <a:pt x="14906" y="9554"/>
                  <a:pt x="15256" y="9379"/>
                </a:cubicBezTo>
                <a:cubicBezTo>
                  <a:pt x="16015" y="9000"/>
                  <a:pt x="16598" y="8329"/>
                  <a:pt x="16861" y="7512"/>
                </a:cubicBezTo>
                <a:cubicBezTo>
                  <a:pt x="17065" y="6986"/>
                  <a:pt x="17240" y="6490"/>
                  <a:pt x="17415" y="5965"/>
                </a:cubicBezTo>
                <a:cubicBezTo>
                  <a:pt x="17591" y="5585"/>
                  <a:pt x="17591" y="5148"/>
                  <a:pt x="17474" y="4739"/>
                </a:cubicBezTo>
                <a:cubicBezTo>
                  <a:pt x="17270" y="4359"/>
                  <a:pt x="17007" y="4009"/>
                  <a:pt x="16715" y="3717"/>
                </a:cubicBezTo>
                <a:cubicBezTo>
                  <a:pt x="16394" y="3338"/>
                  <a:pt x="16015" y="3017"/>
                  <a:pt x="15664" y="2725"/>
                </a:cubicBezTo>
                <a:cubicBezTo>
                  <a:pt x="15618" y="2697"/>
                  <a:pt x="15568" y="2684"/>
                  <a:pt x="15521" y="2684"/>
                </a:cubicBezTo>
                <a:cubicBezTo>
                  <a:pt x="15421" y="2684"/>
                  <a:pt x="15334" y="2743"/>
                  <a:pt x="15314" y="2842"/>
                </a:cubicBezTo>
                <a:cubicBezTo>
                  <a:pt x="14935" y="3980"/>
                  <a:pt x="15518" y="5264"/>
                  <a:pt x="14876" y="6344"/>
                </a:cubicBezTo>
                <a:cubicBezTo>
                  <a:pt x="14380" y="7161"/>
                  <a:pt x="13534" y="7803"/>
                  <a:pt x="13359" y="8737"/>
                </a:cubicBezTo>
                <a:cubicBezTo>
                  <a:pt x="12950" y="8241"/>
                  <a:pt x="12512" y="7774"/>
                  <a:pt x="12045" y="7307"/>
                </a:cubicBezTo>
                <a:cubicBezTo>
                  <a:pt x="12045" y="7307"/>
                  <a:pt x="12075" y="7307"/>
                  <a:pt x="12075" y="7278"/>
                </a:cubicBezTo>
                <a:cubicBezTo>
                  <a:pt x="12250" y="6869"/>
                  <a:pt x="12658" y="6753"/>
                  <a:pt x="12892" y="6373"/>
                </a:cubicBezTo>
                <a:cubicBezTo>
                  <a:pt x="13067" y="6052"/>
                  <a:pt x="13184" y="5702"/>
                  <a:pt x="13242" y="5352"/>
                </a:cubicBezTo>
                <a:cubicBezTo>
                  <a:pt x="13388" y="4593"/>
                  <a:pt x="13300" y="3805"/>
                  <a:pt x="12979" y="3134"/>
                </a:cubicBezTo>
                <a:cubicBezTo>
                  <a:pt x="12600" y="2375"/>
                  <a:pt x="12075" y="1704"/>
                  <a:pt x="11403" y="1178"/>
                </a:cubicBezTo>
                <a:cubicBezTo>
                  <a:pt x="10849" y="653"/>
                  <a:pt x="10236" y="157"/>
                  <a:pt x="9477" y="11"/>
                </a:cubicBezTo>
                <a:cubicBezTo>
                  <a:pt x="9453" y="4"/>
                  <a:pt x="9429" y="1"/>
                  <a:pt x="9406"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581" name="Google Shape;581;p22"/>
          <p:cNvSpPr/>
          <p:nvPr/>
        </p:nvSpPr>
        <p:spPr>
          <a:xfrm rot="5400000" flipH="1">
            <a:off x="10434193" y="4522115"/>
            <a:ext cx="2292848" cy="1698261"/>
          </a:xfrm>
          <a:custGeom>
            <a:avLst/>
            <a:gdLst/>
            <a:ahLst/>
            <a:cxnLst/>
            <a:rect l="l" t="t" r="r" b="b"/>
            <a:pathLst>
              <a:path w="35666" h="26417" extrusionOk="0">
                <a:moveTo>
                  <a:pt x="18127" y="1"/>
                </a:moveTo>
                <a:cubicBezTo>
                  <a:pt x="13755" y="1"/>
                  <a:pt x="9223" y="876"/>
                  <a:pt x="8202" y="2046"/>
                </a:cubicBezTo>
                <a:cubicBezTo>
                  <a:pt x="1" y="3884"/>
                  <a:pt x="322" y="14800"/>
                  <a:pt x="2482" y="20812"/>
                </a:cubicBezTo>
                <a:cubicBezTo>
                  <a:pt x="4022" y="25111"/>
                  <a:pt x="9417" y="26416"/>
                  <a:pt x="14120" y="26416"/>
                </a:cubicBezTo>
                <a:cubicBezTo>
                  <a:pt x="15835" y="26416"/>
                  <a:pt x="17457" y="26243"/>
                  <a:pt x="18767" y="25977"/>
                </a:cubicBezTo>
                <a:cubicBezTo>
                  <a:pt x="28427" y="23993"/>
                  <a:pt x="35665" y="5344"/>
                  <a:pt x="24779" y="966"/>
                </a:cubicBezTo>
                <a:cubicBezTo>
                  <a:pt x="23070" y="287"/>
                  <a:pt x="20625" y="1"/>
                  <a:pt x="18127"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582" name="Google Shape;582;p22"/>
          <p:cNvSpPr/>
          <p:nvPr/>
        </p:nvSpPr>
        <p:spPr>
          <a:xfrm rot="-9000008" flipH="1">
            <a:off x="10429665" y="4351457"/>
            <a:ext cx="2038143" cy="1845411"/>
          </a:xfrm>
          <a:custGeom>
            <a:avLst/>
            <a:gdLst/>
            <a:ahLst/>
            <a:cxnLst/>
            <a:rect l="l" t="t" r="r" b="b"/>
            <a:pathLst>
              <a:path w="25158" h="22779" extrusionOk="0">
                <a:moveTo>
                  <a:pt x="1080" y="2437"/>
                </a:moveTo>
                <a:lnTo>
                  <a:pt x="1080" y="2437"/>
                </a:lnTo>
                <a:cubicBezTo>
                  <a:pt x="2014" y="2554"/>
                  <a:pt x="3035" y="2583"/>
                  <a:pt x="3911" y="2875"/>
                </a:cubicBezTo>
                <a:cubicBezTo>
                  <a:pt x="4699" y="3196"/>
                  <a:pt x="5399" y="3663"/>
                  <a:pt x="5954" y="4305"/>
                </a:cubicBezTo>
                <a:cubicBezTo>
                  <a:pt x="5107" y="4159"/>
                  <a:pt x="4261" y="3896"/>
                  <a:pt x="3473" y="3546"/>
                </a:cubicBezTo>
                <a:cubicBezTo>
                  <a:pt x="2773" y="3283"/>
                  <a:pt x="1576" y="3020"/>
                  <a:pt x="1080" y="2437"/>
                </a:cubicBezTo>
                <a:close/>
                <a:moveTo>
                  <a:pt x="7474" y="5874"/>
                </a:moveTo>
                <a:cubicBezTo>
                  <a:pt x="7999" y="5874"/>
                  <a:pt x="8523" y="5905"/>
                  <a:pt x="9047" y="5997"/>
                </a:cubicBezTo>
                <a:cubicBezTo>
                  <a:pt x="8368" y="6403"/>
                  <a:pt x="7700" y="6562"/>
                  <a:pt x="7036" y="6562"/>
                </a:cubicBezTo>
                <a:cubicBezTo>
                  <a:pt x="6217" y="6562"/>
                  <a:pt x="5404" y="6320"/>
                  <a:pt x="4582" y="5997"/>
                </a:cubicBezTo>
                <a:cubicBezTo>
                  <a:pt x="5546" y="5978"/>
                  <a:pt x="6510" y="5874"/>
                  <a:pt x="7474" y="5874"/>
                </a:cubicBezTo>
                <a:close/>
                <a:moveTo>
                  <a:pt x="7150" y="627"/>
                </a:moveTo>
                <a:cubicBezTo>
                  <a:pt x="9281" y="2028"/>
                  <a:pt x="10711" y="4246"/>
                  <a:pt x="11120" y="6756"/>
                </a:cubicBezTo>
                <a:cubicBezTo>
                  <a:pt x="10186" y="6231"/>
                  <a:pt x="9631" y="4830"/>
                  <a:pt x="9106" y="3925"/>
                </a:cubicBezTo>
                <a:cubicBezTo>
                  <a:pt x="8435" y="2816"/>
                  <a:pt x="7792" y="1707"/>
                  <a:pt x="7150" y="627"/>
                </a:cubicBezTo>
                <a:close/>
                <a:moveTo>
                  <a:pt x="7794" y="7715"/>
                </a:moveTo>
                <a:cubicBezTo>
                  <a:pt x="8742" y="7715"/>
                  <a:pt x="9706" y="7828"/>
                  <a:pt x="10623" y="8011"/>
                </a:cubicBezTo>
                <a:cubicBezTo>
                  <a:pt x="11528" y="8274"/>
                  <a:pt x="12404" y="8653"/>
                  <a:pt x="13221" y="9120"/>
                </a:cubicBezTo>
                <a:cubicBezTo>
                  <a:pt x="13445" y="9245"/>
                  <a:pt x="13605" y="9433"/>
                  <a:pt x="13792" y="9576"/>
                </a:cubicBezTo>
                <a:lnTo>
                  <a:pt x="13792" y="9576"/>
                </a:lnTo>
                <a:cubicBezTo>
                  <a:pt x="12751" y="9261"/>
                  <a:pt x="11659" y="9197"/>
                  <a:pt x="10594" y="8945"/>
                </a:cubicBezTo>
                <a:cubicBezTo>
                  <a:pt x="9631" y="8712"/>
                  <a:pt x="8201" y="8449"/>
                  <a:pt x="7471" y="7719"/>
                </a:cubicBezTo>
                <a:cubicBezTo>
                  <a:pt x="7579" y="7716"/>
                  <a:pt x="7686" y="7715"/>
                  <a:pt x="7794" y="7715"/>
                </a:cubicBezTo>
                <a:close/>
                <a:moveTo>
                  <a:pt x="13133" y="3750"/>
                </a:moveTo>
                <a:cubicBezTo>
                  <a:pt x="13338" y="4071"/>
                  <a:pt x="13834" y="4626"/>
                  <a:pt x="14096" y="5063"/>
                </a:cubicBezTo>
                <a:cubicBezTo>
                  <a:pt x="14476" y="5676"/>
                  <a:pt x="14797" y="6348"/>
                  <a:pt x="15089" y="7019"/>
                </a:cubicBezTo>
                <a:cubicBezTo>
                  <a:pt x="15643" y="8332"/>
                  <a:pt x="16110" y="9675"/>
                  <a:pt x="16490" y="11046"/>
                </a:cubicBezTo>
                <a:cubicBezTo>
                  <a:pt x="14709" y="9033"/>
                  <a:pt x="14009" y="6260"/>
                  <a:pt x="13133" y="3779"/>
                </a:cubicBezTo>
                <a:lnTo>
                  <a:pt x="13133" y="3750"/>
                </a:lnTo>
                <a:close/>
                <a:moveTo>
                  <a:pt x="17025" y="6914"/>
                </a:moveTo>
                <a:cubicBezTo>
                  <a:pt x="17083" y="7091"/>
                  <a:pt x="17318" y="7351"/>
                  <a:pt x="17453" y="7486"/>
                </a:cubicBezTo>
                <a:cubicBezTo>
                  <a:pt x="17686" y="7778"/>
                  <a:pt x="17891" y="8099"/>
                  <a:pt x="18124" y="8420"/>
                </a:cubicBezTo>
                <a:cubicBezTo>
                  <a:pt x="18445" y="8945"/>
                  <a:pt x="18737" y="9500"/>
                  <a:pt x="18970" y="10083"/>
                </a:cubicBezTo>
                <a:cubicBezTo>
                  <a:pt x="19436" y="11217"/>
                  <a:pt x="19756" y="12554"/>
                  <a:pt x="19499" y="13776"/>
                </a:cubicBezTo>
                <a:lnTo>
                  <a:pt x="19499" y="13776"/>
                </a:lnTo>
                <a:cubicBezTo>
                  <a:pt x="19427" y="13607"/>
                  <a:pt x="19349" y="13432"/>
                  <a:pt x="19233" y="13294"/>
                </a:cubicBezTo>
                <a:cubicBezTo>
                  <a:pt x="19116" y="13002"/>
                  <a:pt x="19029" y="12681"/>
                  <a:pt x="18912" y="12389"/>
                </a:cubicBezTo>
                <a:cubicBezTo>
                  <a:pt x="18708" y="11776"/>
                  <a:pt x="18474" y="11163"/>
                  <a:pt x="18270" y="10521"/>
                </a:cubicBezTo>
                <a:lnTo>
                  <a:pt x="17570" y="8537"/>
                </a:lnTo>
                <a:cubicBezTo>
                  <a:pt x="17342" y="8024"/>
                  <a:pt x="17169" y="7483"/>
                  <a:pt x="17025" y="6914"/>
                </a:cubicBezTo>
                <a:close/>
                <a:moveTo>
                  <a:pt x="11703" y="10784"/>
                </a:moveTo>
                <a:cubicBezTo>
                  <a:pt x="13046" y="10784"/>
                  <a:pt x="15556" y="12039"/>
                  <a:pt x="17803" y="13819"/>
                </a:cubicBezTo>
                <a:cubicBezTo>
                  <a:pt x="15643" y="13119"/>
                  <a:pt x="13775" y="11864"/>
                  <a:pt x="11703" y="10784"/>
                </a:cubicBezTo>
                <a:close/>
                <a:moveTo>
                  <a:pt x="20809" y="7398"/>
                </a:moveTo>
                <a:cubicBezTo>
                  <a:pt x="21072" y="10375"/>
                  <a:pt x="21918" y="13440"/>
                  <a:pt x="21685" y="16533"/>
                </a:cubicBezTo>
                <a:cubicBezTo>
                  <a:pt x="21364" y="14986"/>
                  <a:pt x="21218" y="13410"/>
                  <a:pt x="21043" y="11834"/>
                </a:cubicBezTo>
                <a:cubicBezTo>
                  <a:pt x="20867" y="10375"/>
                  <a:pt x="20546" y="8858"/>
                  <a:pt x="20809" y="7398"/>
                </a:cubicBezTo>
                <a:close/>
                <a:moveTo>
                  <a:pt x="14242" y="14140"/>
                </a:moveTo>
                <a:lnTo>
                  <a:pt x="14242" y="14140"/>
                </a:lnTo>
                <a:cubicBezTo>
                  <a:pt x="15322" y="14286"/>
                  <a:pt x="16285" y="14870"/>
                  <a:pt x="17190" y="15453"/>
                </a:cubicBezTo>
                <a:cubicBezTo>
                  <a:pt x="17715" y="15804"/>
                  <a:pt x="18212" y="16125"/>
                  <a:pt x="18737" y="16475"/>
                </a:cubicBezTo>
                <a:cubicBezTo>
                  <a:pt x="18905" y="16568"/>
                  <a:pt x="19191" y="16827"/>
                  <a:pt x="19444" y="17011"/>
                </a:cubicBezTo>
                <a:lnTo>
                  <a:pt x="19444" y="17011"/>
                </a:lnTo>
                <a:cubicBezTo>
                  <a:pt x="18582" y="16680"/>
                  <a:pt x="17743" y="16280"/>
                  <a:pt x="16927" y="15833"/>
                </a:cubicBezTo>
                <a:cubicBezTo>
                  <a:pt x="16023" y="15278"/>
                  <a:pt x="15118" y="14724"/>
                  <a:pt x="14242" y="14140"/>
                </a:cubicBezTo>
                <a:close/>
                <a:moveTo>
                  <a:pt x="24580" y="11219"/>
                </a:moveTo>
                <a:cubicBezTo>
                  <a:pt x="24682" y="11219"/>
                  <a:pt x="24667" y="11390"/>
                  <a:pt x="24691" y="11484"/>
                </a:cubicBezTo>
                <a:cubicBezTo>
                  <a:pt x="24778" y="12155"/>
                  <a:pt x="24807" y="12856"/>
                  <a:pt x="24749" y="13556"/>
                </a:cubicBezTo>
                <a:cubicBezTo>
                  <a:pt x="24778" y="14198"/>
                  <a:pt x="24749" y="14841"/>
                  <a:pt x="24720" y="15483"/>
                </a:cubicBezTo>
                <a:cubicBezTo>
                  <a:pt x="24662" y="16695"/>
                  <a:pt x="24547" y="18051"/>
                  <a:pt x="24008" y="19182"/>
                </a:cubicBezTo>
                <a:lnTo>
                  <a:pt x="24008" y="19182"/>
                </a:lnTo>
                <a:cubicBezTo>
                  <a:pt x="23861" y="18655"/>
                  <a:pt x="23961" y="17890"/>
                  <a:pt x="23961" y="17350"/>
                </a:cubicBezTo>
                <a:cubicBezTo>
                  <a:pt x="23961" y="16621"/>
                  <a:pt x="24019" y="15862"/>
                  <a:pt x="24107" y="15132"/>
                </a:cubicBezTo>
                <a:cubicBezTo>
                  <a:pt x="24165" y="14403"/>
                  <a:pt x="24224" y="13673"/>
                  <a:pt x="24311" y="12943"/>
                </a:cubicBezTo>
                <a:cubicBezTo>
                  <a:pt x="24341" y="12593"/>
                  <a:pt x="24399" y="12214"/>
                  <a:pt x="24428" y="11864"/>
                </a:cubicBezTo>
                <a:cubicBezTo>
                  <a:pt x="24428" y="11776"/>
                  <a:pt x="24428" y="11280"/>
                  <a:pt x="24486" y="11251"/>
                </a:cubicBezTo>
                <a:cubicBezTo>
                  <a:pt x="24525" y="11228"/>
                  <a:pt x="24556" y="11219"/>
                  <a:pt x="24580" y="11219"/>
                </a:cubicBezTo>
                <a:close/>
                <a:moveTo>
                  <a:pt x="15468" y="17642"/>
                </a:moveTo>
                <a:cubicBezTo>
                  <a:pt x="18270" y="17876"/>
                  <a:pt x="20780" y="18810"/>
                  <a:pt x="22969" y="20999"/>
                </a:cubicBezTo>
                <a:cubicBezTo>
                  <a:pt x="20342" y="20181"/>
                  <a:pt x="17832" y="19043"/>
                  <a:pt x="15468" y="17671"/>
                </a:cubicBezTo>
                <a:lnTo>
                  <a:pt x="15468" y="17642"/>
                </a:lnTo>
                <a:close/>
                <a:moveTo>
                  <a:pt x="6743" y="0"/>
                </a:moveTo>
                <a:cubicBezTo>
                  <a:pt x="6402" y="0"/>
                  <a:pt x="6975" y="997"/>
                  <a:pt x="7121" y="1240"/>
                </a:cubicBezTo>
                <a:lnTo>
                  <a:pt x="8639" y="3750"/>
                </a:lnTo>
                <a:cubicBezTo>
                  <a:pt x="9135" y="4480"/>
                  <a:pt x="9573" y="5268"/>
                  <a:pt x="9952" y="6056"/>
                </a:cubicBezTo>
                <a:cubicBezTo>
                  <a:pt x="9077" y="5618"/>
                  <a:pt x="8172" y="5180"/>
                  <a:pt x="7326" y="4772"/>
                </a:cubicBezTo>
                <a:cubicBezTo>
                  <a:pt x="6479" y="4334"/>
                  <a:pt x="5895" y="3663"/>
                  <a:pt x="5137" y="3166"/>
                </a:cubicBezTo>
                <a:cubicBezTo>
                  <a:pt x="4378" y="2670"/>
                  <a:pt x="3502" y="2378"/>
                  <a:pt x="2598" y="2320"/>
                </a:cubicBezTo>
                <a:cubicBezTo>
                  <a:pt x="2059" y="2260"/>
                  <a:pt x="1399" y="2119"/>
                  <a:pt x="792" y="2119"/>
                </a:cubicBezTo>
                <a:cubicBezTo>
                  <a:pt x="510" y="2119"/>
                  <a:pt x="241" y="2149"/>
                  <a:pt x="0" y="2232"/>
                </a:cubicBezTo>
                <a:cubicBezTo>
                  <a:pt x="642" y="2699"/>
                  <a:pt x="1343" y="3050"/>
                  <a:pt x="2072" y="3342"/>
                </a:cubicBezTo>
                <a:cubicBezTo>
                  <a:pt x="2714" y="3633"/>
                  <a:pt x="3386" y="3925"/>
                  <a:pt x="4057" y="4159"/>
                </a:cubicBezTo>
                <a:cubicBezTo>
                  <a:pt x="4699" y="4421"/>
                  <a:pt x="5399" y="4567"/>
                  <a:pt x="6100" y="4596"/>
                </a:cubicBezTo>
                <a:cubicBezTo>
                  <a:pt x="6859" y="4626"/>
                  <a:pt x="7442" y="5063"/>
                  <a:pt x="8114" y="5414"/>
                </a:cubicBezTo>
                <a:cubicBezTo>
                  <a:pt x="7326" y="5530"/>
                  <a:pt x="6538" y="5618"/>
                  <a:pt x="5720" y="5618"/>
                </a:cubicBezTo>
                <a:cubicBezTo>
                  <a:pt x="5577" y="5629"/>
                  <a:pt x="5434" y="5633"/>
                  <a:pt x="5291" y="5633"/>
                </a:cubicBezTo>
                <a:cubicBezTo>
                  <a:pt x="4987" y="5633"/>
                  <a:pt x="4683" y="5616"/>
                  <a:pt x="4379" y="5616"/>
                </a:cubicBezTo>
                <a:cubicBezTo>
                  <a:pt x="4067" y="5616"/>
                  <a:pt x="3756" y="5634"/>
                  <a:pt x="3444" y="5706"/>
                </a:cubicBezTo>
                <a:cubicBezTo>
                  <a:pt x="3969" y="6260"/>
                  <a:pt x="4845" y="6464"/>
                  <a:pt x="5574" y="6639"/>
                </a:cubicBezTo>
                <a:cubicBezTo>
                  <a:pt x="6023" y="6765"/>
                  <a:pt x="6483" y="6824"/>
                  <a:pt x="6940" y="6824"/>
                </a:cubicBezTo>
                <a:cubicBezTo>
                  <a:pt x="7226" y="6824"/>
                  <a:pt x="7511" y="6801"/>
                  <a:pt x="7792" y="6756"/>
                </a:cubicBezTo>
                <a:cubicBezTo>
                  <a:pt x="8230" y="6639"/>
                  <a:pt x="8639" y="6523"/>
                  <a:pt x="9018" y="6348"/>
                </a:cubicBezTo>
                <a:cubicBezTo>
                  <a:pt x="9136" y="6294"/>
                  <a:pt x="9258" y="6268"/>
                  <a:pt x="9376" y="6268"/>
                </a:cubicBezTo>
                <a:cubicBezTo>
                  <a:pt x="9580" y="6268"/>
                  <a:pt x="9775" y="6346"/>
                  <a:pt x="9923" y="6494"/>
                </a:cubicBezTo>
                <a:cubicBezTo>
                  <a:pt x="10886" y="7077"/>
                  <a:pt x="11791" y="7749"/>
                  <a:pt x="12725" y="8361"/>
                </a:cubicBezTo>
                <a:cubicBezTo>
                  <a:pt x="11762" y="7982"/>
                  <a:pt x="10740" y="7690"/>
                  <a:pt x="9719" y="7544"/>
                </a:cubicBezTo>
                <a:cubicBezTo>
                  <a:pt x="9206" y="7495"/>
                  <a:pt x="8553" y="7398"/>
                  <a:pt x="7940" y="7398"/>
                </a:cubicBezTo>
                <a:cubicBezTo>
                  <a:pt x="7471" y="7398"/>
                  <a:pt x="7025" y="7455"/>
                  <a:pt x="6683" y="7632"/>
                </a:cubicBezTo>
                <a:cubicBezTo>
                  <a:pt x="7121" y="8157"/>
                  <a:pt x="7763" y="8303"/>
                  <a:pt x="8405" y="8566"/>
                </a:cubicBezTo>
                <a:cubicBezTo>
                  <a:pt x="8960" y="8770"/>
                  <a:pt x="9544" y="8974"/>
                  <a:pt x="10127" y="9120"/>
                </a:cubicBezTo>
                <a:cubicBezTo>
                  <a:pt x="11181" y="9472"/>
                  <a:pt x="12279" y="9629"/>
                  <a:pt x="13382" y="9629"/>
                </a:cubicBezTo>
                <a:cubicBezTo>
                  <a:pt x="13539" y="9629"/>
                  <a:pt x="13695" y="9626"/>
                  <a:pt x="13852" y="9619"/>
                </a:cubicBezTo>
                <a:lnTo>
                  <a:pt x="13852" y="9619"/>
                </a:lnTo>
                <a:cubicBezTo>
                  <a:pt x="13865" y="9628"/>
                  <a:pt x="13879" y="9637"/>
                  <a:pt x="13892" y="9646"/>
                </a:cubicBezTo>
                <a:cubicBezTo>
                  <a:pt x="14067" y="9733"/>
                  <a:pt x="14301" y="9733"/>
                  <a:pt x="14476" y="9850"/>
                </a:cubicBezTo>
                <a:cubicBezTo>
                  <a:pt x="14914" y="10171"/>
                  <a:pt x="15322" y="10521"/>
                  <a:pt x="15672" y="10930"/>
                </a:cubicBezTo>
                <a:cubicBezTo>
                  <a:pt x="16577" y="11747"/>
                  <a:pt x="17394" y="12593"/>
                  <a:pt x="18241" y="13440"/>
                </a:cubicBezTo>
                <a:cubicBezTo>
                  <a:pt x="16752" y="12914"/>
                  <a:pt x="15585" y="11776"/>
                  <a:pt x="14126" y="11134"/>
                </a:cubicBezTo>
                <a:cubicBezTo>
                  <a:pt x="12847" y="10594"/>
                  <a:pt x="11458" y="10082"/>
                  <a:pt x="10067" y="10082"/>
                </a:cubicBezTo>
                <a:cubicBezTo>
                  <a:pt x="10028" y="10082"/>
                  <a:pt x="9990" y="10083"/>
                  <a:pt x="9952" y="10083"/>
                </a:cubicBezTo>
                <a:cubicBezTo>
                  <a:pt x="10915" y="10784"/>
                  <a:pt x="11937" y="11397"/>
                  <a:pt x="13017" y="11922"/>
                </a:cubicBezTo>
                <a:cubicBezTo>
                  <a:pt x="14067" y="12477"/>
                  <a:pt x="15176" y="13060"/>
                  <a:pt x="16256" y="13586"/>
                </a:cubicBezTo>
                <a:cubicBezTo>
                  <a:pt x="16811" y="13848"/>
                  <a:pt x="17394" y="14053"/>
                  <a:pt x="17978" y="14198"/>
                </a:cubicBezTo>
                <a:cubicBezTo>
                  <a:pt x="18562" y="14344"/>
                  <a:pt x="18941" y="14315"/>
                  <a:pt x="19350" y="14782"/>
                </a:cubicBezTo>
                <a:cubicBezTo>
                  <a:pt x="20167" y="15658"/>
                  <a:pt x="20897" y="16650"/>
                  <a:pt x="21626" y="17613"/>
                </a:cubicBezTo>
                <a:cubicBezTo>
                  <a:pt x="20079" y="17029"/>
                  <a:pt x="18795" y="16154"/>
                  <a:pt x="17424" y="15249"/>
                </a:cubicBezTo>
                <a:cubicBezTo>
                  <a:pt x="16752" y="14811"/>
                  <a:pt x="16023" y="14432"/>
                  <a:pt x="15264" y="14169"/>
                </a:cubicBezTo>
                <a:cubicBezTo>
                  <a:pt x="14729" y="13951"/>
                  <a:pt x="14134" y="13631"/>
                  <a:pt x="13563" y="13631"/>
                </a:cubicBezTo>
                <a:cubicBezTo>
                  <a:pt x="13448" y="13631"/>
                  <a:pt x="13333" y="13644"/>
                  <a:pt x="13221" y="13673"/>
                </a:cubicBezTo>
                <a:cubicBezTo>
                  <a:pt x="13746" y="14490"/>
                  <a:pt x="15060" y="15045"/>
                  <a:pt x="15906" y="15570"/>
                </a:cubicBezTo>
                <a:cubicBezTo>
                  <a:pt x="16723" y="16066"/>
                  <a:pt x="17540" y="16533"/>
                  <a:pt x="18416" y="16942"/>
                </a:cubicBezTo>
                <a:cubicBezTo>
                  <a:pt x="19291" y="17321"/>
                  <a:pt x="20196" y="17613"/>
                  <a:pt x="21130" y="17876"/>
                </a:cubicBezTo>
                <a:cubicBezTo>
                  <a:pt x="22181" y="18197"/>
                  <a:pt x="22531" y="18926"/>
                  <a:pt x="23086" y="19802"/>
                </a:cubicBezTo>
                <a:cubicBezTo>
                  <a:pt x="23202" y="20006"/>
                  <a:pt x="23961" y="21028"/>
                  <a:pt x="23669" y="21115"/>
                </a:cubicBezTo>
                <a:cubicBezTo>
                  <a:pt x="23666" y="21116"/>
                  <a:pt x="23662" y="21116"/>
                  <a:pt x="23658" y="21116"/>
                </a:cubicBezTo>
                <a:cubicBezTo>
                  <a:pt x="23463" y="21116"/>
                  <a:pt x="22732" y="20441"/>
                  <a:pt x="22589" y="20298"/>
                </a:cubicBezTo>
                <a:cubicBezTo>
                  <a:pt x="21860" y="19685"/>
                  <a:pt x="21101" y="19160"/>
                  <a:pt x="20284" y="18693"/>
                </a:cubicBezTo>
                <a:cubicBezTo>
                  <a:pt x="18981" y="18017"/>
                  <a:pt x="17228" y="17383"/>
                  <a:pt x="15668" y="17383"/>
                </a:cubicBezTo>
                <a:cubicBezTo>
                  <a:pt x="15410" y="17383"/>
                  <a:pt x="15158" y="17401"/>
                  <a:pt x="14914" y="17438"/>
                </a:cubicBezTo>
                <a:cubicBezTo>
                  <a:pt x="15176" y="18226"/>
                  <a:pt x="16490" y="18605"/>
                  <a:pt x="17161" y="18956"/>
                </a:cubicBezTo>
                <a:cubicBezTo>
                  <a:pt x="18036" y="19364"/>
                  <a:pt x="18970" y="19773"/>
                  <a:pt x="19875" y="20123"/>
                </a:cubicBezTo>
                <a:cubicBezTo>
                  <a:pt x="20780" y="20532"/>
                  <a:pt x="21685" y="20853"/>
                  <a:pt x="22619" y="21145"/>
                </a:cubicBezTo>
                <a:cubicBezTo>
                  <a:pt x="23027" y="21232"/>
                  <a:pt x="23728" y="21261"/>
                  <a:pt x="24049" y="21524"/>
                </a:cubicBezTo>
                <a:cubicBezTo>
                  <a:pt x="24341" y="21787"/>
                  <a:pt x="24516" y="22399"/>
                  <a:pt x="24691" y="22779"/>
                </a:cubicBezTo>
                <a:cubicBezTo>
                  <a:pt x="24778" y="22399"/>
                  <a:pt x="24428" y="21816"/>
                  <a:pt x="24311" y="21407"/>
                </a:cubicBezTo>
                <a:cubicBezTo>
                  <a:pt x="24165" y="21028"/>
                  <a:pt x="24107" y="20619"/>
                  <a:pt x="24136" y="20240"/>
                </a:cubicBezTo>
                <a:cubicBezTo>
                  <a:pt x="24195" y="19335"/>
                  <a:pt x="24574" y="18459"/>
                  <a:pt x="24749" y="17555"/>
                </a:cubicBezTo>
                <a:cubicBezTo>
                  <a:pt x="25070" y="15629"/>
                  <a:pt x="25158" y="13673"/>
                  <a:pt x="24983" y="11718"/>
                </a:cubicBezTo>
                <a:cubicBezTo>
                  <a:pt x="24983" y="11338"/>
                  <a:pt x="25041" y="10696"/>
                  <a:pt x="24866" y="10346"/>
                </a:cubicBezTo>
                <a:cubicBezTo>
                  <a:pt x="24790" y="10173"/>
                  <a:pt x="24724" y="10105"/>
                  <a:pt x="24666" y="10105"/>
                </a:cubicBezTo>
                <a:cubicBezTo>
                  <a:pt x="24481" y="10105"/>
                  <a:pt x="24385" y="10810"/>
                  <a:pt x="24341" y="10988"/>
                </a:cubicBezTo>
                <a:cubicBezTo>
                  <a:pt x="24165" y="11980"/>
                  <a:pt x="24019" y="12973"/>
                  <a:pt x="23903" y="13994"/>
                </a:cubicBezTo>
                <a:cubicBezTo>
                  <a:pt x="23669" y="16095"/>
                  <a:pt x="23611" y="18197"/>
                  <a:pt x="23786" y="20298"/>
                </a:cubicBezTo>
                <a:cubicBezTo>
                  <a:pt x="23173" y="19335"/>
                  <a:pt x="22385" y="18430"/>
                  <a:pt x="22181" y="17234"/>
                </a:cubicBezTo>
                <a:cubicBezTo>
                  <a:pt x="21977" y="16066"/>
                  <a:pt x="22064" y="14811"/>
                  <a:pt x="21977" y="13586"/>
                </a:cubicBezTo>
                <a:cubicBezTo>
                  <a:pt x="21860" y="12214"/>
                  <a:pt x="21655" y="10842"/>
                  <a:pt x="21451" y="9470"/>
                </a:cubicBezTo>
                <a:cubicBezTo>
                  <a:pt x="21276" y="8303"/>
                  <a:pt x="21276" y="6873"/>
                  <a:pt x="20722" y="5793"/>
                </a:cubicBezTo>
                <a:cubicBezTo>
                  <a:pt x="20050" y="7369"/>
                  <a:pt x="20488" y="9266"/>
                  <a:pt x="20663" y="10901"/>
                </a:cubicBezTo>
                <a:cubicBezTo>
                  <a:pt x="20867" y="12827"/>
                  <a:pt x="21101" y="14724"/>
                  <a:pt x="21305" y="16621"/>
                </a:cubicBezTo>
                <a:cubicBezTo>
                  <a:pt x="20751" y="15950"/>
                  <a:pt x="20050" y="15249"/>
                  <a:pt x="19963" y="14403"/>
                </a:cubicBezTo>
                <a:cubicBezTo>
                  <a:pt x="19875" y="13556"/>
                  <a:pt x="19963" y="12710"/>
                  <a:pt x="19817" y="11834"/>
                </a:cubicBezTo>
                <a:cubicBezTo>
                  <a:pt x="19554" y="10025"/>
                  <a:pt x="18620" y="8566"/>
                  <a:pt x="17628" y="7048"/>
                </a:cubicBezTo>
                <a:cubicBezTo>
                  <a:pt x="17394" y="6610"/>
                  <a:pt x="17132" y="6202"/>
                  <a:pt x="16811" y="5822"/>
                </a:cubicBezTo>
                <a:cubicBezTo>
                  <a:pt x="16691" y="5703"/>
                  <a:pt x="16592" y="5651"/>
                  <a:pt x="16517" y="5651"/>
                </a:cubicBezTo>
                <a:cubicBezTo>
                  <a:pt x="16372" y="5651"/>
                  <a:pt x="16315" y="5845"/>
                  <a:pt x="16373" y="6114"/>
                </a:cubicBezTo>
                <a:cubicBezTo>
                  <a:pt x="16460" y="6494"/>
                  <a:pt x="16606" y="6873"/>
                  <a:pt x="16782" y="7223"/>
                </a:cubicBezTo>
                <a:cubicBezTo>
                  <a:pt x="16957" y="7690"/>
                  <a:pt x="17161" y="8157"/>
                  <a:pt x="17336" y="8624"/>
                </a:cubicBezTo>
                <a:cubicBezTo>
                  <a:pt x="18007" y="10434"/>
                  <a:pt x="18620" y="12301"/>
                  <a:pt x="19262" y="14111"/>
                </a:cubicBezTo>
                <a:cubicBezTo>
                  <a:pt x="18679" y="13469"/>
                  <a:pt x="18007" y="12856"/>
                  <a:pt x="17482" y="12185"/>
                </a:cubicBezTo>
                <a:cubicBezTo>
                  <a:pt x="16869" y="11426"/>
                  <a:pt x="16665" y="10434"/>
                  <a:pt x="16373" y="9529"/>
                </a:cubicBezTo>
                <a:cubicBezTo>
                  <a:pt x="15818" y="7661"/>
                  <a:pt x="15030" y="5881"/>
                  <a:pt x="14038" y="4217"/>
                </a:cubicBezTo>
                <a:cubicBezTo>
                  <a:pt x="13746" y="3808"/>
                  <a:pt x="13484" y="3400"/>
                  <a:pt x="13163" y="3020"/>
                </a:cubicBezTo>
                <a:cubicBezTo>
                  <a:pt x="13075" y="2911"/>
                  <a:pt x="12788" y="2520"/>
                  <a:pt x="12590" y="2520"/>
                </a:cubicBezTo>
                <a:cubicBezTo>
                  <a:pt x="12525" y="2520"/>
                  <a:pt x="12469" y="2562"/>
                  <a:pt x="12433" y="2670"/>
                </a:cubicBezTo>
                <a:cubicBezTo>
                  <a:pt x="12345" y="2933"/>
                  <a:pt x="12696" y="3517"/>
                  <a:pt x="12783" y="3779"/>
                </a:cubicBezTo>
                <a:cubicBezTo>
                  <a:pt x="12958" y="4217"/>
                  <a:pt x="13104" y="4655"/>
                  <a:pt x="13250" y="5093"/>
                </a:cubicBezTo>
                <a:cubicBezTo>
                  <a:pt x="13863" y="6844"/>
                  <a:pt x="14476" y="8595"/>
                  <a:pt x="15497" y="10171"/>
                </a:cubicBezTo>
                <a:lnTo>
                  <a:pt x="13163" y="8361"/>
                </a:lnTo>
                <a:cubicBezTo>
                  <a:pt x="12520" y="7894"/>
                  <a:pt x="11674" y="7457"/>
                  <a:pt x="11411" y="6639"/>
                </a:cubicBezTo>
                <a:cubicBezTo>
                  <a:pt x="11149" y="5851"/>
                  <a:pt x="11032" y="5005"/>
                  <a:pt x="10682" y="4217"/>
                </a:cubicBezTo>
                <a:cubicBezTo>
                  <a:pt x="10332" y="3371"/>
                  <a:pt x="9806" y="2612"/>
                  <a:pt x="9193" y="1970"/>
                </a:cubicBezTo>
                <a:cubicBezTo>
                  <a:pt x="8551" y="1269"/>
                  <a:pt x="7851" y="656"/>
                  <a:pt x="7063" y="131"/>
                </a:cubicBezTo>
                <a:cubicBezTo>
                  <a:pt x="6913" y="40"/>
                  <a:pt x="6810" y="0"/>
                  <a:pt x="6743"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grpSp>
        <p:nvGrpSpPr>
          <p:cNvPr id="583" name="Google Shape;583;p22"/>
          <p:cNvGrpSpPr/>
          <p:nvPr/>
        </p:nvGrpSpPr>
        <p:grpSpPr>
          <a:xfrm>
            <a:off x="1775786" y="5709316"/>
            <a:ext cx="1548260" cy="979184"/>
            <a:chOff x="5161625" y="732525"/>
            <a:chExt cx="456050" cy="288425"/>
          </a:xfrm>
        </p:grpSpPr>
        <p:sp>
          <p:nvSpPr>
            <p:cNvPr id="584" name="Google Shape;584;p22"/>
            <p:cNvSpPr/>
            <p:nvPr/>
          </p:nvSpPr>
          <p:spPr>
            <a:xfrm>
              <a:off x="5417000" y="739375"/>
              <a:ext cx="70075" cy="59075"/>
            </a:xfrm>
            <a:custGeom>
              <a:avLst/>
              <a:gdLst/>
              <a:ahLst/>
              <a:cxnLst/>
              <a:rect l="l" t="t" r="r" b="b"/>
              <a:pathLst>
                <a:path w="2803" h="2363" extrusionOk="0">
                  <a:moveTo>
                    <a:pt x="2131" y="0"/>
                  </a:moveTo>
                  <a:cubicBezTo>
                    <a:pt x="1927" y="0"/>
                    <a:pt x="1752" y="29"/>
                    <a:pt x="1547" y="59"/>
                  </a:cubicBezTo>
                  <a:cubicBezTo>
                    <a:pt x="1438" y="27"/>
                    <a:pt x="1326" y="13"/>
                    <a:pt x="1215" y="13"/>
                  </a:cubicBezTo>
                  <a:cubicBezTo>
                    <a:pt x="910" y="13"/>
                    <a:pt x="607" y="121"/>
                    <a:pt x="351" y="292"/>
                  </a:cubicBezTo>
                  <a:cubicBezTo>
                    <a:pt x="176" y="438"/>
                    <a:pt x="59" y="672"/>
                    <a:pt x="88" y="905"/>
                  </a:cubicBezTo>
                  <a:cubicBezTo>
                    <a:pt x="0" y="1138"/>
                    <a:pt x="59" y="1372"/>
                    <a:pt x="234" y="1518"/>
                  </a:cubicBezTo>
                  <a:cubicBezTo>
                    <a:pt x="379" y="2036"/>
                    <a:pt x="862" y="2362"/>
                    <a:pt x="1360" y="2362"/>
                  </a:cubicBezTo>
                  <a:cubicBezTo>
                    <a:pt x="1563" y="2362"/>
                    <a:pt x="1769" y="2308"/>
                    <a:pt x="1956" y="2189"/>
                  </a:cubicBezTo>
                  <a:cubicBezTo>
                    <a:pt x="2219" y="1985"/>
                    <a:pt x="2394" y="1722"/>
                    <a:pt x="2423" y="1372"/>
                  </a:cubicBezTo>
                  <a:cubicBezTo>
                    <a:pt x="2510" y="1226"/>
                    <a:pt x="2510" y="1051"/>
                    <a:pt x="2452" y="905"/>
                  </a:cubicBezTo>
                  <a:cubicBezTo>
                    <a:pt x="2802" y="584"/>
                    <a:pt x="2598" y="0"/>
                    <a:pt x="213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85" name="Google Shape;585;p22"/>
            <p:cNvSpPr/>
            <p:nvPr/>
          </p:nvSpPr>
          <p:spPr>
            <a:xfrm>
              <a:off x="5290050" y="825250"/>
              <a:ext cx="72975" cy="59500"/>
            </a:xfrm>
            <a:custGeom>
              <a:avLst/>
              <a:gdLst/>
              <a:ahLst/>
              <a:cxnLst/>
              <a:rect l="l" t="t" r="r" b="b"/>
              <a:pathLst>
                <a:path w="2919" h="2380" extrusionOk="0">
                  <a:moveTo>
                    <a:pt x="1876" y="1"/>
                  </a:moveTo>
                  <a:cubicBezTo>
                    <a:pt x="1687" y="1"/>
                    <a:pt x="1493" y="32"/>
                    <a:pt x="1314" y="67"/>
                  </a:cubicBezTo>
                  <a:cubicBezTo>
                    <a:pt x="905" y="97"/>
                    <a:pt x="526" y="330"/>
                    <a:pt x="292" y="710"/>
                  </a:cubicBezTo>
                  <a:cubicBezTo>
                    <a:pt x="146" y="972"/>
                    <a:pt x="117" y="1293"/>
                    <a:pt x="205" y="1556"/>
                  </a:cubicBezTo>
                  <a:cubicBezTo>
                    <a:pt x="205" y="1614"/>
                    <a:pt x="175" y="1673"/>
                    <a:pt x="146" y="1731"/>
                  </a:cubicBezTo>
                  <a:cubicBezTo>
                    <a:pt x="0" y="2096"/>
                    <a:pt x="361" y="2380"/>
                    <a:pt x="688" y="2380"/>
                  </a:cubicBezTo>
                  <a:cubicBezTo>
                    <a:pt x="753" y="2380"/>
                    <a:pt x="817" y="2368"/>
                    <a:pt x="876" y="2344"/>
                  </a:cubicBezTo>
                  <a:cubicBezTo>
                    <a:pt x="1255" y="2169"/>
                    <a:pt x="1722" y="2227"/>
                    <a:pt x="2131" y="2023"/>
                  </a:cubicBezTo>
                  <a:cubicBezTo>
                    <a:pt x="2452" y="1877"/>
                    <a:pt x="2685" y="1585"/>
                    <a:pt x="2802" y="1235"/>
                  </a:cubicBezTo>
                  <a:cubicBezTo>
                    <a:pt x="2919" y="914"/>
                    <a:pt x="2831" y="534"/>
                    <a:pt x="2598" y="272"/>
                  </a:cubicBezTo>
                  <a:cubicBezTo>
                    <a:pt x="2408" y="65"/>
                    <a:pt x="2147" y="1"/>
                    <a:pt x="18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86" name="Google Shape;586;p22"/>
            <p:cNvSpPr/>
            <p:nvPr/>
          </p:nvSpPr>
          <p:spPr>
            <a:xfrm>
              <a:off x="5530100" y="788400"/>
              <a:ext cx="87575" cy="68550"/>
            </a:xfrm>
            <a:custGeom>
              <a:avLst/>
              <a:gdLst/>
              <a:ahLst/>
              <a:cxnLst/>
              <a:rect l="l" t="t" r="r" b="b"/>
              <a:pathLst>
                <a:path w="3503" h="2742" extrusionOk="0">
                  <a:moveTo>
                    <a:pt x="2281" y="1"/>
                  </a:moveTo>
                  <a:cubicBezTo>
                    <a:pt x="2003" y="1"/>
                    <a:pt x="1727" y="125"/>
                    <a:pt x="1547" y="345"/>
                  </a:cubicBezTo>
                  <a:cubicBezTo>
                    <a:pt x="1489" y="345"/>
                    <a:pt x="1459" y="374"/>
                    <a:pt x="1401" y="374"/>
                  </a:cubicBezTo>
                  <a:cubicBezTo>
                    <a:pt x="1304" y="304"/>
                    <a:pt x="1193" y="268"/>
                    <a:pt x="1085" y="268"/>
                  </a:cubicBezTo>
                  <a:cubicBezTo>
                    <a:pt x="966" y="268"/>
                    <a:pt x="851" y="312"/>
                    <a:pt x="759" y="403"/>
                  </a:cubicBezTo>
                  <a:cubicBezTo>
                    <a:pt x="175" y="899"/>
                    <a:pt x="0" y="1717"/>
                    <a:pt x="321" y="2446"/>
                  </a:cubicBezTo>
                  <a:cubicBezTo>
                    <a:pt x="409" y="2592"/>
                    <a:pt x="555" y="2709"/>
                    <a:pt x="759" y="2709"/>
                  </a:cubicBezTo>
                  <a:cubicBezTo>
                    <a:pt x="883" y="2731"/>
                    <a:pt x="1009" y="2742"/>
                    <a:pt x="1135" y="2742"/>
                  </a:cubicBezTo>
                  <a:cubicBezTo>
                    <a:pt x="1512" y="2742"/>
                    <a:pt x="1890" y="2643"/>
                    <a:pt x="2218" y="2446"/>
                  </a:cubicBezTo>
                  <a:cubicBezTo>
                    <a:pt x="2306" y="2359"/>
                    <a:pt x="2393" y="2271"/>
                    <a:pt x="2452" y="2184"/>
                  </a:cubicBezTo>
                  <a:cubicBezTo>
                    <a:pt x="2831" y="2154"/>
                    <a:pt x="3152" y="1979"/>
                    <a:pt x="3386" y="1658"/>
                  </a:cubicBezTo>
                  <a:cubicBezTo>
                    <a:pt x="3502" y="1483"/>
                    <a:pt x="3473" y="1220"/>
                    <a:pt x="3327" y="1045"/>
                  </a:cubicBezTo>
                  <a:cubicBezTo>
                    <a:pt x="3298" y="1016"/>
                    <a:pt x="3269" y="987"/>
                    <a:pt x="3240" y="958"/>
                  </a:cubicBezTo>
                  <a:cubicBezTo>
                    <a:pt x="3211" y="578"/>
                    <a:pt x="2977" y="257"/>
                    <a:pt x="2656" y="82"/>
                  </a:cubicBezTo>
                  <a:cubicBezTo>
                    <a:pt x="2537" y="27"/>
                    <a:pt x="2408" y="1"/>
                    <a:pt x="22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87" name="Google Shape;587;p22"/>
            <p:cNvSpPr/>
            <p:nvPr/>
          </p:nvSpPr>
          <p:spPr>
            <a:xfrm>
              <a:off x="5430850" y="861400"/>
              <a:ext cx="72275" cy="51275"/>
            </a:xfrm>
            <a:custGeom>
              <a:avLst/>
              <a:gdLst/>
              <a:ahLst/>
              <a:cxnLst/>
              <a:rect l="l" t="t" r="r" b="b"/>
              <a:pathLst>
                <a:path w="2891" h="2051" extrusionOk="0">
                  <a:moveTo>
                    <a:pt x="1956" y="1190"/>
                  </a:moveTo>
                  <a:cubicBezTo>
                    <a:pt x="1942" y="1204"/>
                    <a:pt x="1920" y="1212"/>
                    <a:pt x="1898" y="1212"/>
                  </a:cubicBezTo>
                  <a:cubicBezTo>
                    <a:pt x="1876" y="1212"/>
                    <a:pt x="1854" y="1204"/>
                    <a:pt x="1840" y="1190"/>
                  </a:cubicBezTo>
                  <a:close/>
                  <a:moveTo>
                    <a:pt x="1884" y="0"/>
                  </a:moveTo>
                  <a:cubicBezTo>
                    <a:pt x="1809" y="0"/>
                    <a:pt x="1734" y="17"/>
                    <a:pt x="1665" y="52"/>
                  </a:cubicBezTo>
                  <a:cubicBezTo>
                    <a:pt x="1373" y="197"/>
                    <a:pt x="1022" y="314"/>
                    <a:pt x="731" y="489"/>
                  </a:cubicBezTo>
                  <a:cubicBezTo>
                    <a:pt x="439" y="664"/>
                    <a:pt x="1" y="927"/>
                    <a:pt x="118" y="1365"/>
                  </a:cubicBezTo>
                  <a:cubicBezTo>
                    <a:pt x="118" y="1598"/>
                    <a:pt x="264" y="1803"/>
                    <a:pt x="468" y="1919"/>
                  </a:cubicBezTo>
                  <a:cubicBezTo>
                    <a:pt x="643" y="2007"/>
                    <a:pt x="840" y="2051"/>
                    <a:pt x="1037" y="2051"/>
                  </a:cubicBezTo>
                  <a:cubicBezTo>
                    <a:pt x="1234" y="2051"/>
                    <a:pt x="1431" y="2007"/>
                    <a:pt x="1606" y="1919"/>
                  </a:cubicBezTo>
                  <a:cubicBezTo>
                    <a:pt x="1986" y="1773"/>
                    <a:pt x="2511" y="1598"/>
                    <a:pt x="2715" y="1219"/>
                  </a:cubicBezTo>
                  <a:cubicBezTo>
                    <a:pt x="2890" y="840"/>
                    <a:pt x="2715" y="402"/>
                    <a:pt x="2336" y="256"/>
                  </a:cubicBezTo>
                  <a:cubicBezTo>
                    <a:pt x="2233" y="92"/>
                    <a:pt x="2059" y="0"/>
                    <a:pt x="188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88" name="Google Shape;588;p22"/>
            <p:cNvSpPr/>
            <p:nvPr/>
          </p:nvSpPr>
          <p:spPr>
            <a:xfrm>
              <a:off x="5287325" y="732525"/>
              <a:ext cx="67675" cy="58000"/>
            </a:xfrm>
            <a:custGeom>
              <a:avLst/>
              <a:gdLst/>
              <a:ahLst/>
              <a:cxnLst/>
              <a:rect l="l" t="t" r="r" b="b"/>
              <a:pathLst>
                <a:path w="2707" h="2320" extrusionOk="0">
                  <a:moveTo>
                    <a:pt x="1457" y="0"/>
                  </a:moveTo>
                  <a:cubicBezTo>
                    <a:pt x="1331" y="0"/>
                    <a:pt x="1208" y="27"/>
                    <a:pt x="1102" y="70"/>
                  </a:cubicBezTo>
                  <a:cubicBezTo>
                    <a:pt x="518" y="128"/>
                    <a:pt x="22" y="449"/>
                    <a:pt x="22" y="1091"/>
                  </a:cubicBezTo>
                  <a:cubicBezTo>
                    <a:pt x="0" y="1838"/>
                    <a:pt x="665" y="2320"/>
                    <a:pt x="1343" y="2320"/>
                  </a:cubicBezTo>
                  <a:cubicBezTo>
                    <a:pt x="1593" y="2320"/>
                    <a:pt x="1845" y="2254"/>
                    <a:pt x="2065" y="2113"/>
                  </a:cubicBezTo>
                  <a:cubicBezTo>
                    <a:pt x="2561" y="1763"/>
                    <a:pt x="2707" y="1091"/>
                    <a:pt x="2444" y="537"/>
                  </a:cubicBezTo>
                  <a:cubicBezTo>
                    <a:pt x="2415" y="362"/>
                    <a:pt x="2269" y="216"/>
                    <a:pt x="2123" y="187"/>
                  </a:cubicBezTo>
                  <a:cubicBezTo>
                    <a:pt x="1948" y="70"/>
                    <a:pt x="1802" y="12"/>
                    <a:pt x="1598" y="12"/>
                  </a:cubicBezTo>
                  <a:cubicBezTo>
                    <a:pt x="1551" y="4"/>
                    <a:pt x="1504" y="0"/>
                    <a:pt x="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89" name="Google Shape;589;p22"/>
            <p:cNvSpPr/>
            <p:nvPr/>
          </p:nvSpPr>
          <p:spPr>
            <a:xfrm>
              <a:off x="5161625" y="857375"/>
              <a:ext cx="55475" cy="51225"/>
            </a:xfrm>
            <a:custGeom>
              <a:avLst/>
              <a:gdLst/>
              <a:ahLst/>
              <a:cxnLst/>
              <a:rect l="l" t="t" r="r" b="b"/>
              <a:pathLst>
                <a:path w="2219" h="2049" extrusionOk="0">
                  <a:moveTo>
                    <a:pt x="1022" y="1059"/>
                  </a:moveTo>
                  <a:cubicBezTo>
                    <a:pt x="1022" y="1059"/>
                    <a:pt x="993" y="1088"/>
                    <a:pt x="993" y="1088"/>
                  </a:cubicBezTo>
                  <a:lnTo>
                    <a:pt x="993" y="1059"/>
                  </a:lnTo>
                  <a:close/>
                  <a:moveTo>
                    <a:pt x="975" y="1"/>
                  </a:moveTo>
                  <a:cubicBezTo>
                    <a:pt x="807" y="1"/>
                    <a:pt x="642" y="57"/>
                    <a:pt x="497" y="154"/>
                  </a:cubicBezTo>
                  <a:cubicBezTo>
                    <a:pt x="292" y="271"/>
                    <a:pt x="117" y="475"/>
                    <a:pt x="30" y="709"/>
                  </a:cubicBezTo>
                  <a:cubicBezTo>
                    <a:pt x="1" y="796"/>
                    <a:pt x="1" y="913"/>
                    <a:pt x="30" y="1001"/>
                  </a:cubicBezTo>
                  <a:cubicBezTo>
                    <a:pt x="30" y="1088"/>
                    <a:pt x="30" y="1176"/>
                    <a:pt x="30" y="1263"/>
                  </a:cubicBezTo>
                  <a:cubicBezTo>
                    <a:pt x="114" y="1747"/>
                    <a:pt x="531" y="2049"/>
                    <a:pt x="976" y="2049"/>
                  </a:cubicBezTo>
                  <a:cubicBezTo>
                    <a:pt x="1149" y="2049"/>
                    <a:pt x="1326" y="2003"/>
                    <a:pt x="1489" y="1905"/>
                  </a:cubicBezTo>
                  <a:cubicBezTo>
                    <a:pt x="2131" y="1584"/>
                    <a:pt x="2219" y="680"/>
                    <a:pt x="1664" y="242"/>
                  </a:cubicBezTo>
                  <a:cubicBezTo>
                    <a:pt x="1577" y="183"/>
                    <a:pt x="1460" y="125"/>
                    <a:pt x="1372" y="96"/>
                  </a:cubicBezTo>
                  <a:cubicBezTo>
                    <a:pt x="1285" y="37"/>
                    <a:pt x="1168" y="8"/>
                    <a:pt x="1080" y="8"/>
                  </a:cubicBezTo>
                  <a:cubicBezTo>
                    <a:pt x="1045" y="3"/>
                    <a:pt x="1010" y="1"/>
                    <a:pt x="97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90" name="Google Shape;590;p22"/>
            <p:cNvSpPr/>
            <p:nvPr/>
          </p:nvSpPr>
          <p:spPr>
            <a:xfrm>
              <a:off x="5288575" y="945725"/>
              <a:ext cx="56625" cy="50200"/>
            </a:xfrm>
            <a:custGeom>
              <a:avLst/>
              <a:gdLst/>
              <a:ahLst/>
              <a:cxnLst/>
              <a:rect l="l" t="t" r="r" b="b"/>
              <a:pathLst>
                <a:path w="2265" h="2008" extrusionOk="0">
                  <a:moveTo>
                    <a:pt x="1597" y="0"/>
                  </a:moveTo>
                  <a:cubicBezTo>
                    <a:pt x="1571" y="0"/>
                    <a:pt x="1545" y="2"/>
                    <a:pt x="1518" y="6"/>
                  </a:cubicBezTo>
                  <a:cubicBezTo>
                    <a:pt x="1373" y="35"/>
                    <a:pt x="1227" y="64"/>
                    <a:pt x="1110" y="152"/>
                  </a:cubicBezTo>
                  <a:cubicBezTo>
                    <a:pt x="964" y="152"/>
                    <a:pt x="847" y="181"/>
                    <a:pt x="701" y="239"/>
                  </a:cubicBezTo>
                  <a:cubicBezTo>
                    <a:pt x="30" y="560"/>
                    <a:pt x="1" y="1523"/>
                    <a:pt x="672" y="1874"/>
                  </a:cubicBezTo>
                  <a:cubicBezTo>
                    <a:pt x="825" y="1963"/>
                    <a:pt x="995" y="2008"/>
                    <a:pt x="1165" y="2008"/>
                  </a:cubicBezTo>
                  <a:cubicBezTo>
                    <a:pt x="1383" y="2008"/>
                    <a:pt x="1601" y="1934"/>
                    <a:pt x="1781" y="1786"/>
                  </a:cubicBezTo>
                  <a:cubicBezTo>
                    <a:pt x="1898" y="1698"/>
                    <a:pt x="1985" y="1552"/>
                    <a:pt x="1985" y="1377"/>
                  </a:cubicBezTo>
                  <a:cubicBezTo>
                    <a:pt x="2015" y="1319"/>
                    <a:pt x="2044" y="1261"/>
                    <a:pt x="2073" y="1202"/>
                  </a:cubicBezTo>
                  <a:cubicBezTo>
                    <a:pt x="2102" y="1056"/>
                    <a:pt x="2102" y="910"/>
                    <a:pt x="2073" y="794"/>
                  </a:cubicBezTo>
                  <a:cubicBezTo>
                    <a:pt x="2265" y="410"/>
                    <a:pt x="1993" y="0"/>
                    <a:pt x="159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91" name="Google Shape;591;p22"/>
            <p:cNvSpPr/>
            <p:nvPr/>
          </p:nvSpPr>
          <p:spPr>
            <a:xfrm>
              <a:off x="5163825" y="971550"/>
              <a:ext cx="56200" cy="49400"/>
            </a:xfrm>
            <a:custGeom>
              <a:avLst/>
              <a:gdLst/>
              <a:ahLst/>
              <a:cxnLst/>
              <a:rect l="l" t="t" r="r" b="b"/>
              <a:pathLst>
                <a:path w="2248" h="1976" extrusionOk="0">
                  <a:moveTo>
                    <a:pt x="1578" y="1"/>
                  </a:moveTo>
                  <a:cubicBezTo>
                    <a:pt x="1501" y="1"/>
                    <a:pt x="1421" y="17"/>
                    <a:pt x="1343" y="53"/>
                  </a:cubicBezTo>
                  <a:lnTo>
                    <a:pt x="350" y="461"/>
                  </a:lnTo>
                  <a:cubicBezTo>
                    <a:pt x="117" y="607"/>
                    <a:pt x="0" y="899"/>
                    <a:pt x="146" y="1162"/>
                  </a:cubicBezTo>
                  <a:cubicBezTo>
                    <a:pt x="223" y="1340"/>
                    <a:pt x="411" y="1430"/>
                    <a:pt x="594" y="1430"/>
                  </a:cubicBezTo>
                  <a:cubicBezTo>
                    <a:pt x="620" y="1430"/>
                    <a:pt x="646" y="1428"/>
                    <a:pt x="671" y="1424"/>
                  </a:cubicBezTo>
                  <a:lnTo>
                    <a:pt x="671" y="1453"/>
                  </a:lnTo>
                  <a:cubicBezTo>
                    <a:pt x="671" y="1750"/>
                    <a:pt x="922" y="1976"/>
                    <a:pt x="1198" y="1976"/>
                  </a:cubicBezTo>
                  <a:cubicBezTo>
                    <a:pt x="1275" y="1976"/>
                    <a:pt x="1354" y="1958"/>
                    <a:pt x="1430" y="1920"/>
                  </a:cubicBezTo>
                  <a:cubicBezTo>
                    <a:pt x="1956" y="1629"/>
                    <a:pt x="2247" y="1016"/>
                    <a:pt x="2102" y="403"/>
                  </a:cubicBezTo>
                  <a:cubicBezTo>
                    <a:pt x="2035" y="160"/>
                    <a:pt x="1819" y="1"/>
                    <a:pt x="157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92" name="Google Shape;592;p22"/>
            <p:cNvSpPr/>
            <p:nvPr/>
          </p:nvSpPr>
          <p:spPr>
            <a:xfrm>
              <a:off x="5191550" y="772650"/>
              <a:ext cx="41600" cy="40500"/>
            </a:xfrm>
            <a:custGeom>
              <a:avLst/>
              <a:gdLst/>
              <a:ahLst/>
              <a:cxnLst/>
              <a:rect l="l" t="t" r="r" b="b"/>
              <a:pathLst>
                <a:path w="1664" h="1620" extrusionOk="0">
                  <a:moveTo>
                    <a:pt x="1124" y="1"/>
                  </a:moveTo>
                  <a:cubicBezTo>
                    <a:pt x="1090" y="1"/>
                    <a:pt x="1056" y="4"/>
                    <a:pt x="1022" y="12"/>
                  </a:cubicBezTo>
                  <a:cubicBezTo>
                    <a:pt x="730" y="41"/>
                    <a:pt x="496" y="216"/>
                    <a:pt x="350" y="479"/>
                  </a:cubicBezTo>
                  <a:lnTo>
                    <a:pt x="321" y="508"/>
                  </a:lnTo>
                  <a:lnTo>
                    <a:pt x="175" y="741"/>
                  </a:lnTo>
                  <a:cubicBezTo>
                    <a:pt x="0" y="1004"/>
                    <a:pt x="88" y="1325"/>
                    <a:pt x="321" y="1471"/>
                  </a:cubicBezTo>
                  <a:cubicBezTo>
                    <a:pt x="350" y="1500"/>
                    <a:pt x="409" y="1500"/>
                    <a:pt x="438" y="1529"/>
                  </a:cubicBezTo>
                  <a:cubicBezTo>
                    <a:pt x="526" y="1588"/>
                    <a:pt x="642" y="1617"/>
                    <a:pt x="730" y="1617"/>
                  </a:cubicBezTo>
                  <a:cubicBezTo>
                    <a:pt x="751" y="1619"/>
                    <a:pt x="773" y="1619"/>
                    <a:pt x="794" y="1619"/>
                  </a:cubicBezTo>
                  <a:cubicBezTo>
                    <a:pt x="1145" y="1619"/>
                    <a:pt x="1435" y="1393"/>
                    <a:pt x="1518" y="1062"/>
                  </a:cubicBezTo>
                  <a:cubicBezTo>
                    <a:pt x="1547" y="975"/>
                    <a:pt x="1547" y="887"/>
                    <a:pt x="1547" y="800"/>
                  </a:cubicBezTo>
                  <a:cubicBezTo>
                    <a:pt x="1635" y="683"/>
                    <a:pt x="1664" y="537"/>
                    <a:pt x="1635" y="391"/>
                  </a:cubicBezTo>
                  <a:cubicBezTo>
                    <a:pt x="1558" y="163"/>
                    <a:pt x="1350" y="1"/>
                    <a:pt x="112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grpSp>
        <p:nvGrpSpPr>
          <p:cNvPr id="593" name="Google Shape;593;p22"/>
          <p:cNvGrpSpPr/>
          <p:nvPr/>
        </p:nvGrpSpPr>
        <p:grpSpPr>
          <a:xfrm rot="5400000">
            <a:off x="10466835" y="3572149"/>
            <a:ext cx="1548260" cy="979184"/>
            <a:chOff x="5161625" y="732525"/>
            <a:chExt cx="456050" cy="288425"/>
          </a:xfrm>
        </p:grpSpPr>
        <p:sp>
          <p:nvSpPr>
            <p:cNvPr id="594" name="Google Shape;594;p22"/>
            <p:cNvSpPr/>
            <p:nvPr/>
          </p:nvSpPr>
          <p:spPr>
            <a:xfrm>
              <a:off x="5417000" y="739375"/>
              <a:ext cx="70075" cy="59075"/>
            </a:xfrm>
            <a:custGeom>
              <a:avLst/>
              <a:gdLst/>
              <a:ahLst/>
              <a:cxnLst/>
              <a:rect l="l" t="t" r="r" b="b"/>
              <a:pathLst>
                <a:path w="2803" h="2363" extrusionOk="0">
                  <a:moveTo>
                    <a:pt x="2131" y="0"/>
                  </a:moveTo>
                  <a:cubicBezTo>
                    <a:pt x="1927" y="0"/>
                    <a:pt x="1752" y="29"/>
                    <a:pt x="1547" y="59"/>
                  </a:cubicBezTo>
                  <a:cubicBezTo>
                    <a:pt x="1438" y="27"/>
                    <a:pt x="1326" y="13"/>
                    <a:pt x="1215" y="13"/>
                  </a:cubicBezTo>
                  <a:cubicBezTo>
                    <a:pt x="910" y="13"/>
                    <a:pt x="607" y="121"/>
                    <a:pt x="351" y="292"/>
                  </a:cubicBezTo>
                  <a:cubicBezTo>
                    <a:pt x="176" y="438"/>
                    <a:pt x="59" y="672"/>
                    <a:pt x="88" y="905"/>
                  </a:cubicBezTo>
                  <a:cubicBezTo>
                    <a:pt x="0" y="1138"/>
                    <a:pt x="59" y="1372"/>
                    <a:pt x="234" y="1518"/>
                  </a:cubicBezTo>
                  <a:cubicBezTo>
                    <a:pt x="379" y="2036"/>
                    <a:pt x="862" y="2362"/>
                    <a:pt x="1360" y="2362"/>
                  </a:cubicBezTo>
                  <a:cubicBezTo>
                    <a:pt x="1563" y="2362"/>
                    <a:pt x="1769" y="2308"/>
                    <a:pt x="1956" y="2189"/>
                  </a:cubicBezTo>
                  <a:cubicBezTo>
                    <a:pt x="2219" y="1985"/>
                    <a:pt x="2394" y="1722"/>
                    <a:pt x="2423" y="1372"/>
                  </a:cubicBezTo>
                  <a:cubicBezTo>
                    <a:pt x="2510" y="1226"/>
                    <a:pt x="2510" y="1051"/>
                    <a:pt x="2452" y="905"/>
                  </a:cubicBezTo>
                  <a:cubicBezTo>
                    <a:pt x="2802" y="584"/>
                    <a:pt x="2598" y="0"/>
                    <a:pt x="213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95" name="Google Shape;595;p22"/>
            <p:cNvSpPr/>
            <p:nvPr/>
          </p:nvSpPr>
          <p:spPr>
            <a:xfrm>
              <a:off x="5290050" y="825250"/>
              <a:ext cx="72975" cy="59500"/>
            </a:xfrm>
            <a:custGeom>
              <a:avLst/>
              <a:gdLst/>
              <a:ahLst/>
              <a:cxnLst/>
              <a:rect l="l" t="t" r="r" b="b"/>
              <a:pathLst>
                <a:path w="2919" h="2380" extrusionOk="0">
                  <a:moveTo>
                    <a:pt x="1876" y="1"/>
                  </a:moveTo>
                  <a:cubicBezTo>
                    <a:pt x="1687" y="1"/>
                    <a:pt x="1493" y="32"/>
                    <a:pt x="1314" y="67"/>
                  </a:cubicBezTo>
                  <a:cubicBezTo>
                    <a:pt x="905" y="97"/>
                    <a:pt x="526" y="330"/>
                    <a:pt x="292" y="710"/>
                  </a:cubicBezTo>
                  <a:cubicBezTo>
                    <a:pt x="146" y="972"/>
                    <a:pt x="117" y="1293"/>
                    <a:pt x="205" y="1556"/>
                  </a:cubicBezTo>
                  <a:cubicBezTo>
                    <a:pt x="205" y="1614"/>
                    <a:pt x="175" y="1673"/>
                    <a:pt x="146" y="1731"/>
                  </a:cubicBezTo>
                  <a:cubicBezTo>
                    <a:pt x="0" y="2096"/>
                    <a:pt x="361" y="2380"/>
                    <a:pt x="688" y="2380"/>
                  </a:cubicBezTo>
                  <a:cubicBezTo>
                    <a:pt x="753" y="2380"/>
                    <a:pt x="817" y="2368"/>
                    <a:pt x="876" y="2344"/>
                  </a:cubicBezTo>
                  <a:cubicBezTo>
                    <a:pt x="1255" y="2169"/>
                    <a:pt x="1722" y="2227"/>
                    <a:pt x="2131" y="2023"/>
                  </a:cubicBezTo>
                  <a:cubicBezTo>
                    <a:pt x="2452" y="1877"/>
                    <a:pt x="2685" y="1585"/>
                    <a:pt x="2802" y="1235"/>
                  </a:cubicBezTo>
                  <a:cubicBezTo>
                    <a:pt x="2919" y="914"/>
                    <a:pt x="2831" y="534"/>
                    <a:pt x="2598" y="272"/>
                  </a:cubicBezTo>
                  <a:cubicBezTo>
                    <a:pt x="2408" y="65"/>
                    <a:pt x="2147" y="1"/>
                    <a:pt x="187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96" name="Google Shape;596;p22"/>
            <p:cNvSpPr/>
            <p:nvPr/>
          </p:nvSpPr>
          <p:spPr>
            <a:xfrm>
              <a:off x="5530100" y="788400"/>
              <a:ext cx="87575" cy="68550"/>
            </a:xfrm>
            <a:custGeom>
              <a:avLst/>
              <a:gdLst/>
              <a:ahLst/>
              <a:cxnLst/>
              <a:rect l="l" t="t" r="r" b="b"/>
              <a:pathLst>
                <a:path w="3503" h="2742" extrusionOk="0">
                  <a:moveTo>
                    <a:pt x="2281" y="1"/>
                  </a:moveTo>
                  <a:cubicBezTo>
                    <a:pt x="2003" y="1"/>
                    <a:pt x="1727" y="125"/>
                    <a:pt x="1547" y="345"/>
                  </a:cubicBezTo>
                  <a:cubicBezTo>
                    <a:pt x="1489" y="345"/>
                    <a:pt x="1459" y="374"/>
                    <a:pt x="1401" y="374"/>
                  </a:cubicBezTo>
                  <a:cubicBezTo>
                    <a:pt x="1304" y="304"/>
                    <a:pt x="1193" y="268"/>
                    <a:pt x="1085" y="268"/>
                  </a:cubicBezTo>
                  <a:cubicBezTo>
                    <a:pt x="966" y="268"/>
                    <a:pt x="851" y="312"/>
                    <a:pt x="759" y="403"/>
                  </a:cubicBezTo>
                  <a:cubicBezTo>
                    <a:pt x="175" y="899"/>
                    <a:pt x="0" y="1717"/>
                    <a:pt x="321" y="2446"/>
                  </a:cubicBezTo>
                  <a:cubicBezTo>
                    <a:pt x="409" y="2592"/>
                    <a:pt x="555" y="2709"/>
                    <a:pt x="759" y="2709"/>
                  </a:cubicBezTo>
                  <a:cubicBezTo>
                    <a:pt x="883" y="2731"/>
                    <a:pt x="1009" y="2742"/>
                    <a:pt x="1135" y="2742"/>
                  </a:cubicBezTo>
                  <a:cubicBezTo>
                    <a:pt x="1512" y="2742"/>
                    <a:pt x="1890" y="2643"/>
                    <a:pt x="2218" y="2446"/>
                  </a:cubicBezTo>
                  <a:cubicBezTo>
                    <a:pt x="2306" y="2359"/>
                    <a:pt x="2393" y="2271"/>
                    <a:pt x="2452" y="2184"/>
                  </a:cubicBezTo>
                  <a:cubicBezTo>
                    <a:pt x="2831" y="2154"/>
                    <a:pt x="3152" y="1979"/>
                    <a:pt x="3386" y="1658"/>
                  </a:cubicBezTo>
                  <a:cubicBezTo>
                    <a:pt x="3502" y="1483"/>
                    <a:pt x="3473" y="1220"/>
                    <a:pt x="3327" y="1045"/>
                  </a:cubicBezTo>
                  <a:cubicBezTo>
                    <a:pt x="3298" y="1016"/>
                    <a:pt x="3269" y="987"/>
                    <a:pt x="3240" y="958"/>
                  </a:cubicBezTo>
                  <a:cubicBezTo>
                    <a:pt x="3211" y="578"/>
                    <a:pt x="2977" y="257"/>
                    <a:pt x="2656" y="82"/>
                  </a:cubicBezTo>
                  <a:cubicBezTo>
                    <a:pt x="2537" y="27"/>
                    <a:pt x="2408" y="1"/>
                    <a:pt x="22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97" name="Google Shape;597;p22"/>
            <p:cNvSpPr/>
            <p:nvPr/>
          </p:nvSpPr>
          <p:spPr>
            <a:xfrm>
              <a:off x="5430850" y="861400"/>
              <a:ext cx="72275" cy="51275"/>
            </a:xfrm>
            <a:custGeom>
              <a:avLst/>
              <a:gdLst/>
              <a:ahLst/>
              <a:cxnLst/>
              <a:rect l="l" t="t" r="r" b="b"/>
              <a:pathLst>
                <a:path w="2891" h="2051" extrusionOk="0">
                  <a:moveTo>
                    <a:pt x="1956" y="1190"/>
                  </a:moveTo>
                  <a:cubicBezTo>
                    <a:pt x="1942" y="1204"/>
                    <a:pt x="1920" y="1212"/>
                    <a:pt x="1898" y="1212"/>
                  </a:cubicBezTo>
                  <a:cubicBezTo>
                    <a:pt x="1876" y="1212"/>
                    <a:pt x="1854" y="1204"/>
                    <a:pt x="1840" y="1190"/>
                  </a:cubicBezTo>
                  <a:close/>
                  <a:moveTo>
                    <a:pt x="1884" y="0"/>
                  </a:moveTo>
                  <a:cubicBezTo>
                    <a:pt x="1809" y="0"/>
                    <a:pt x="1734" y="17"/>
                    <a:pt x="1665" y="52"/>
                  </a:cubicBezTo>
                  <a:cubicBezTo>
                    <a:pt x="1373" y="197"/>
                    <a:pt x="1022" y="314"/>
                    <a:pt x="731" y="489"/>
                  </a:cubicBezTo>
                  <a:cubicBezTo>
                    <a:pt x="439" y="664"/>
                    <a:pt x="1" y="927"/>
                    <a:pt x="118" y="1365"/>
                  </a:cubicBezTo>
                  <a:cubicBezTo>
                    <a:pt x="118" y="1598"/>
                    <a:pt x="264" y="1803"/>
                    <a:pt x="468" y="1919"/>
                  </a:cubicBezTo>
                  <a:cubicBezTo>
                    <a:pt x="643" y="2007"/>
                    <a:pt x="840" y="2051"/>
                    <a:pt x="1037" y="2051"/>
                  </a:cubicBezTo>
                  <a:cubicBezTo>
                    <a:pt x="1234" y="2051"/>
                    <a:pt x="1431" y="2007"/>
                    <a:pt x="1606" y="1919"/>
                  </a:cubicBezTo>
                  <a:cubicBezTo>
                    <a:pt x="1986" y="1773"/>
                    <a:pt x="2511" y="1598"/>
                    <a:pt x="2715" y="1219"/>
                  </a:cubicBezTo>
                  <a:cubicBezTo>
                    <a:pt x="2890" y="840"/>
                    <a:pt x="2715" y="402"/>
                    <a:pt x="2336" y="256"/>
                  </a:cubicBezTo>
                  <a:cubicBezTo>
                    <a:pt x="2233" y="92"/>
                    <a:pt x="2059" y="0"/>
                    <a:pt x="188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98" name="Google Shape;598;p22"/>
            <p:cNvSpPr/>
            <p:nvPr/>
          </p:nvSpPr>
          <p:spPr>
            <a:xfrm>
              <a:off x="5287325" y="732525"/>
              <a:ext cx="67675" cy="58000"/>
            </a:xfrm>
            <a:custGeom>
              <a:avLst/>
              <a:gdLst/>
              <a:ahLst/>
              <a:cxnLst/>
              <a:rect l="l" t="t" r="r" b="b"/>
              <a:pathLst>
                <a:path w="2707" h="2320" extrusionOk="0">
                  <a:moveTo>
                    <a:pt x="1457" y="0"/>
                  </a:moveTo>
                  <a:cubicBezTo>
                    <a:pt x="1331" y="0"/>
                    <a:pt x="1208" y="27"/>
                    <a:pt x="1102" y="70"/>
                  </a:cubicBezTo>
                  <a:cubicBezTo>
                    <a:pt x="518" y="128"/>
                    <a:pt x="22" y="449"/>
                    <a:pt x="22" y="1091"/>
                  </a:cubicBezTo>
                  <a:cubicBezTo>
                    <a:pt x="0" y="1838"/>
                    <a:pt x="665" y="2320"/>
                    <a:pt x="1343" y="2320"/>
                  </a:cubicBezTo>
                  <a:cubicBezTo>
                    <a:pt x="1593" y="2320"/>
                    <a:pt x="1845" y="2254"/>
                    <a:pt x="2065" y="2113"/>
                  </a:cubicBezTo>
                  <a:cubicBezTo>
                    <a:pt x="2561" y="1763"/>
                    <a:pt x="2707" y="1091"/>
                    <a:pt x="2444" y="537"/>
                  </a:cubicBezTo>
                  <a:cubicBezTo>
                    <a:pt x="2415" y="362"/>
                    <a:pt x="2269" y="216"/>
                    <a:pt x="2123" y="187"/>
                  </a:cubicBezTo>
                  <a:cubicBezTo>
                    <a:pt x="1948" y="70"/>
                    <a:pt x="1802" y="12"/>
                    <a:pt x="1598" y="12"/>
                  </a:cubicBezTo>
                  <a:cubicBezTo>
                    <a:pt x="1551" y="4"/>
                    <a:pt x="1504" y="0"/>
                    <a:pt x="145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599" name="Google Shape;599;p22"/>
            <p:cNvSpPr/>
            <p:nvPr/>
          </p:nvSpPr>
          <p:spPr>
            <a:xfrm>
              <a:off x="5161625" y="857375"/>
              <a:ext cx="55475" cy="51225"/>
            </a:xfrm>
            <a:custGeom>
              <a:avLst/>
              <a:gdLst/>
              <a:ahLst/>
              <a:cxnLst/>
              <a:rect l="l" t="t" r="r" b="b"/>
              <a:pathLst>
                <a:path w="2219" h="2049" extrusionOk="0">
                  <a:moveTo>
                    <a:pt x="1022" y="1059"/>
                  </a:moveTo>
                  <a:cubicBezTo>
                    <a:pt x="1022" y="1059"/>
                    <a:pt x="993" y="1088"/>
                    <a:pt x="993" y="1088"/>
                  </a:cubicBezTo>
                  <a:lnTo>
                    <a:pt x="993" y="1059"/>
                  </a:lnTo>
                  <a:close/>
                  <a:moveTo>
                    <a:pt x="975" y="1"/>
                  </a:moveTo>
                  <a:cubicBezTo>
                    <a:pt x="807" y="1"/>
                    <a:pt x="642" y="57"/>
                    <a:pt x="497" y="154"/>
                  </a:cubicBezTo>
                  <a:cubicBezTo>
                    <a:pt x="292" y="271"/>
                    <a:pt x="117" y="475"/>
                    <a:pt x="30" y="709"/>
                  </a:cubicBezTo>
                  <a:cubicBezTo>
                    <a:pt x="1" y="796"/>
                    <a:pt x="1" y="913"/>
                    <a:pt x="30" y="1001"/>
                  </a:cubicBezTo>
                  <a:cubicBezTo>
                    <a:pt x="30" y="1088"/>
                    <a:pt x="30" y="1176"/>
                    <a:pt x="30" y="1263"/>
                  </a:cubicBezTo>
                  <a:cubicBezTo>
                    <a:pt x="114" y="1747"/>
                    <a:pt x="531" y="2049"/>
                    <a:pt x="976" y="2049"/>
                  </a:cubicBezTo>
                  <a:cubicBezTo>
                    <a:pt x="1149" y="2049"/>
                    <a:pt x="1326" y="2003"/>
                    <a:pt x="1489" y="1905"/>
                  </a:cubicBezTo>
                  <a:cubicBezTo>
                    <a:pt x="2131" y="1584"/>
                    <a:pt x="2219" y="680"/>
                    <a:pt x="1664" y="242"/>
                  </a:cubicBezTo>
                  <a:cubicBezTo>
                    <a:pt x="1577" y="183"/>
                    <a:pt x="1460" y="125"/>
                    <a:pt x="1372" y="96"/>
                  </a:cubicBezTo>
                  <a:cubicBezTo>
                    <a:pt x="1285" y="37"/>
                    <a:pt x="1168" y="8"/>
                    <a:pt x="1080" y="8"/>
                  </a:cubicBezTo>
                  <a:cubicBezTo>
                    <a:pt x="1045" y="3"/>
                    <a:pt x="1010" y="1"/>
                    <a:pt x="97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00" name="Google Shape;600;p22"/>
            <p:cNvSpPr/>
            <p:nvPr/>
          </p:nvSpPr>
          <p:spPr>
            <a:xfrm>
              <a:off x="5288575" y="945725"/>
              <a:ext cx="56625" cy="50200"/>
            </a:xfrm>
            <a:custGeom>
              <a:avLst/>
              <a:gdLst/>
              <a:ahLst/>
              <a:cxnLst/>
              <a:rect l="l" t="t" r="r" b="b"/>
              <a:pathLst>
                <a:path w="2265" h="2008" extrusionOk="0">
                  <a:moveTo>
                    <a:pt x="1597" y="0"/>
                  </a:moveTo>
                  <a:cubicBezTo>
                    <a:pt x="1571" y="0"/>
                    <a:pt x="1545" y="2"/>
                    <a:pt x="1518" y="6"/>
                  </a:cubicBezTo>
                  <a:cubicBezTo>
                    <a:pt x="1373" y="35"/>
                    <a:pt x="1227" y="64"/>
                    <a:pt x="1110" y="152"/>
                  </a:cubicBezTo>
                  <a:cubicBezTo>
                    <a:pt x="964" y="152"/>
                    <a:pt x="847" y="181"/>
                    <a:pt x="701" y="239"/>
                  </a:cubicBezTo>
                  <a:cubicBezTo>
                    <a:pt x="30" y="560"/>
                    <a:pt x="1" y="1523"/>
                    <a:pt x="672" y="1874"/>
                  </a:cubicBezTo>
                  <a:cubicBezTo>
                    <a:pt x="825" y="1963"/>
                    <a:pt x="995" y="2008"/>
                    <a:pt x="1165" y="2008"/>
                  </a:cubicBezTo>
                  <a:cubicBezTo>
                    <a:pt x="1383" y="2008"/>
                    <a:pt x="1601" y="1934"/>
                    <a:pt x="1781" y="1786"/>
                  </a:cubicBezTo>
                  <a:cubicBezTo>
                    <a:pt x="1898" y="1698"/>
                    <a:pt x="1985" y="1552"/>
                    <a:pt x="1985" y="1377"/>
                  </a:cubicBezTo>
                  <a:cubicBezTo>
                    <a:pt x="2015" y="1319"/>
                    <a:pt x="2044" y="1261"/>
                    <a:pt x="2073" y="1202"/>
                  </a:cubicBezTo>
                  <a:cubicBezTo>
                    <a:pt x="2102" y="1056"/>
                    <a:pt x="2102" y="910"/>
                    <a:pt x="2073" y="794"/>
                  </a:cubicBezTo>
                  <a:cubicBezTo>
                    <a:pt x="2265" y="410"/>
                    <a:pt x="1993" y="0"/>
                    <a:pt x="159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01" name="Google Shape;601;p22"/>
            <p:cNvSpPr/>
            <p:nvPr/>
          </p:nvSpPr>
          <p:spPr>
            <a:xfrm>
              <a:off x="5163825" y="971550"/>
              <a:ext cx="56200" cy="49400"/>
            </a:xfrm>
            <a:custGeom>
              <a:avLst/>
              <a:gdLst/>
              <a:ahLst/>
              <a:cxnLst/>
              <a:rect l="l" t="t" r="r" b="b"/>
              <a:pathLst>
                <a:path w="2248" h="1976" extrusionOk="0">
                  <a:moveTo>
                    <a:pt x="1578" y="1"/>
                  </a:moveTo>
                  <a:cubicBezTo>
                    <a:pt x="1501" y="1"/>
                    <a:pt x="1421" y="17"/>
                    <a:pt x="1343" y="53"/>
                  </a:cubicBezTo>
                  <a:lnTo>
                    <a:pt x="350" y="461"/>
                  </a:lnTo>
                  <a:cubicBezTo>
                    <a:pt x="117" y="607"/>
                    <a:pt x="0" y="899"/>
                    <a:pt x="146" y="1162"/>
                  </a:cubicBezTo>
                  <a:cubicBezTo>
                    <a:pt x="223" y="1340"/>
                    <a:pt x="411" y="1430"/>
                    <a:pt x="594" y="1430"/>
                  </a:cubicBezTo>
                  <a:cubicBezTo>
                    <a:pt x="620" y="1430"/>
                    <a:pt x="646" y="1428"/>
                    <a:pt x="671" y="1424"/>
                  </a:cubicBezTo>
                  <a:lnTo>
                    <a:pt x="671" y="1453"/>
                  </a:lnTo>
                  <a:cubicBezTo>
                    <a:pt x="671" y="1750"/>
                    <a:pt x="922" y="1976"/>
                    <a:pt x="1198" y="1976"/>
                  </a:cubicBezTo>
                  <a:cubicBezTo>
                    <a:pt x="1275" y="1976"/>
                    <a:pt x="1354" y="1958"/>
                    <a:pt x="1430" y="1920"/>
                  </a:cubicBezTo>
                  <a:cubicBezTo>
                    <a:pt x="1956" y="1629"/>
                    <a:pt x="2247" y="1016"/>
                    <a:pt x="2102" y="403"/>
                  </a:cubicBezTo>
                  <a:cubicBezTo>
                    <a:pt x="2035" y="160"/>
                    <a:pt x="1819" y="1"/>
                    <a:pt x="157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02" name="Google Shape;602;p22"/>
            <p:cNvSpPr/>
            <p:nvPr/>
          </p:nvSpPr>
          <p:spPr>
            <a:xfrm>
              <a:off x="5191550" y="772650"/>
              <a:ext cx="41600" cy="40500"/>
            </a:xfrm>
            <a:custGeom>
              <a:avLst/>
              <a:gdLst/>
              <a:ahLst/>
              <a:cxnLst/>
              <a:rect l="l" t="t" r="r" b="b"/>
              <a:pathLst>
                <a:path w="1664" h="1620" extrusionOk="0">
                  <a:moveTo>
                    <a:pt x="1124" y="1"/>
                  </a:moveTo>
                  <a:cubicBezTo>
                    <a:pt x="1090" y="1"/>
                    <a:pt x="1056" y="4"/>
                    <a:pt x="1022" y="12"/>
                  </a:cubicBezTo>
                  <a:cubicBezTo>
                    <a:pt x="730" y="41"/>
                    <a:pt x="496" y="216"/>
                    <a:pt x="350" y="479"/>
                  </a:cubicBezTo>
                  <a:lnTo>
                    <a:pt x="321" y="508"/>
                  </a:lnTo>
                  <a:lnTo>
                    <a:pt x="175" y="741"/>
                  </a:lnTo>
                  <a:cubicBezTo>
                    <a:pt x="0" y="1004"/>
                    <a:pt x="88" y="1325"/>
                    <a:pt x="321" y="1471"/>
                  </a:cubicBezTo>
                  <a:cubicBezTo>
                    <a:pt x="350" y="1500"/>
                    <a:pt x="409" y="1500"/>
                    <a:pt x="438" y="1529"/>
                  </a:cubicBezTo>
                  <a:cubicBezTo>
                    <a:pt x="526" y="1588"/>
                    <a:pt x="642" y="1617"/>
                    <a:pt x="730" y="1617"/>
                  </a:cubicBezTo>
                  <a:cubicBezTo>
                    <a:pt x="751" y="1619"/>
                    <a:pt x="773" y="1619"/>
                    <a:pt x="794" y="1619"/>
                  </a:cubicBezTo>
                  <a:cubicBezTo>
                    <a:pt x="1145" y="1619"/>
                    <a:pt x="1435" y="1393"/>
                    <a:pt x="1518" y="1062"/>
                  </a:cubicBezTo>
                  <a:cubicBezTo>
                    <a:pt x="1547" y="975"/>
                    <a:pt x="1547" y="887"/>
                    <a:pt x="1547" y="800"/>
                  </a:cubicBezTo>
                  <a:cubicBezTo>
                    <a:pt x="1635" y="683"/>
                    <a:pt x="1664" y="537"/>
                    <a:pt x="1635" y="391"/>
                  </a:cubicBezTo>
                  <a:cubicBezTo>
                    <a:pt x="1558" y="163"/>
                    <a:pt x="1350" y="1"/>
                    <a:pt x="112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spTree>
    <p:extLst>
      <p:ext uri="{BB962C8B-B14F-4D97-AF65-F5344CB8AC3E}">
        <p14:creationId xmlns:p14="http://schemas.microsoft.com/office/powerpoint/2010/main" val="28370917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603"/>
        <p:cNvGrpSpPr/>
        <p:nvPr/>
      </p:nvGrpSpPr>
      <p:grpSpPr>
        <a:xfrm>
          <a:off x="0" y="0"/>
          <a:ext cx="0" cy="0"/>
          <a:chOff x="0" y="0"/>
          <a:chExt cx="0" cy="0"/>
        </a:xfrm>
      </p:grpSpPr>
      <p:grpSp>
        <p:nvGrpSpPr>
          <p:cNvPr id="604" name="Google Shape;604;p23"/>
          <p:cNvGrpSpPr/>
          <p:nvPr/>
        </p:nvGrpSpPr>
        <p:grpSpPr>
          <a:xfrm>
            <a:off x="10111773" y="3225638"/>
            <a:ext cx="2456417" cy="1147857"/>
            <a:chOff x="2431350" y="1519275"/>
            <a:chExt cx="925925" cy="432675"/>
          </a:xfrm>
        </p:grpSpPr>
        <p:sp>
          <p:nvSpPr>
            <p:cNvPr id="605" name="Google Shape;605;p23"/>
            <p:cNvSpPr/>
            <p:nvPr/>
          </p:nvSpPr>
          <p:spPr>
            <a:xfrm>
              <a:off x="2436450" y="1902400"/>
              <a:ext cx="822325" cy="49550"/>
            </a:xfrm>
            <a:custGeom>
              <a:avLst/>
              <a:gdLst/>
              <a:ahLst/>
              <a:cxnLst/>
              <a:rect l="l" t="t" r="r" b="b"/>
              <a:pathLst>
                <a:path w="32893" h="1982" extrusionOk="0">
                  <a:moveTo>
                    <a:pt x="409" y="1"/>
                  </a:moveTo>
                  <a:cubicBezTo>
                    <a:pt x="1" y="1"/>
                    <a:pt x="1" y="613"/>
                    <a:pt x="322" y="789"/>
                  </a:cubicBezTo>
                  <a:cubicBezTo>
                    <a:pt x="2008" y="1611"/>
                    <a:pt x="3847" y="1626"/>
                    <a:pt x="5683" y="1626"/>
                  </a:cubicBezTo>
                  <a:cubicBezTo>
                    <a:pt x="5754" y="1626"/>
                    <a:pt x="5825" y="1626"/>
                    <a:pt x="5895" y="1626"/>
                  </a:cubicBezTo>
                  <a:cubicBezTo>
                    <a:pt x="6531" y="1626"/>
                    <a:pt x="7166" y="1628"/>
                    <a:pt x="7793" y="1664"/>
                  </a:cubicBezTo>
                  <a:cubicBezTo>
                    <a:pt x="8508" y="1722"/>
                    <a:pt x="9231" y="1752"/>
                    <a:pt x="9953" y="1752"/>
                  </a:cubicBezTo>
                  <a:cubicBezTo>
                    <a:pt x="10675" y="1752"/>
                    <a:pt x="11398" y="1722"/>
                    <a:pt x="12113" y="1664"/>
                  </a:cubicBezTo>
                  <a:cubicBezTo>
                    <a:pt x="12527" y="1639"/>
                    <a:pt x="12941" y="1626"/>
                    <a:pt x="13355" y="1626"/>
                  </a:cubicBezTo>
                  <a:cubicBezTo>
                    <a:pt x="14398" y="1626"/>
                    <a:pt x="15437" y="1709"/>
                    <a:pt x="16461" y="1898"/>
                  </a:cubicBezTo>
                  <a:cubicBezTo>
                    <a:pt x="16869" y="1957"/>
                    <a:pt x="17274" y="1982"/>
                    <a:pt x="17677" y="1982"/>
                  </a:cubicBezTo>
                  <a:cubicBezTo>
                    <a:pt x="19663" y="1982"/>
                    <a:pt x="21593" y="1372"/>
                    <a:pt x="23582" y="1226"/>
                  </a:cubicBezTo>
                  <a:cubicBezTo>
                    <a:pt x="24416" y="1177"/>
                    <a:pt x="25250" y="1160"/>
                    <a:pt x="26084" y="1160"/>
                  </a:cubicBezTo>
                  <a:cubicBezTo>
                    <a:pt x="27855" y="1160"/>
                    <a:pt x="29627" y="1236"/>
                    <a:pt x="31398" y="1236"/>
                  </a:cubicBezTo>
                  <a:cubicBezTo>
                    <a:pt x="31741" y="1236"/>
                    <a:pt x="32083" y="1233"/>
                    <a:pt x="32426" y="1226"/>
                  </a:cubicBezTo>
                  <a:cubicBezTo>
                    <a:pt x="32893" y="1226"/>
                    <a:pt x="32893" y="409"/>
                    <a:pt x="32426" y="409"/>
                  </a:cubicBezTo>
                  <a:cubicBezTo>
                    <a:pt x="31381" y="388"/>
                    <a:pt x="30337" y="379"/>
                    <a:pt x="29293" y="379"/>
                  </a:cubicBezTo>
                  <a:cubicBezTo>
                    <a:pt x="27389" y="379"/>
                    <a:pt x="25486" y="411"/>
                    <a:pt x="23582" y="467"/>
                  </a:cubicBezTo>
                  <a:cubicBezTo>
                    <a:pt x="22042" y="505"/>
                    <a:pt x="20429" y="676"/>
                    <a:pt x="18844" y="676"/>
                  </a:cubicBezTo>
                  <a:cubicBezTo>
                    <a:pt x="17967" y="676"/>
                    <a:pt x="17099" y="623"/>
                    <a:pt x="16257" y="467"/>
                  </a:cubicBezTo>
                  <a:cubicBezTo>
                    <a:pt x="15265" y="295"/>
                    <a:pt x="14273" y="250"/>
                    <a:pt x="13280" y="250"/>
                  </a:cubicBezTo>
                  <a:cubicBezTo>
                    <a:pt x="12193" y="250"/>
                    <a:pt x="11105" y="304"/>
                    <a:pt x="10013" y="304"/>
                  </a:cubicBezTo>
                  <a:cubicBezTo>
                    <a:pt x="9401" y="304"/>
                    <a:pt x="8788" y="287"/>
                    <a:pt x="8173" y="234"/>
                  </a:cubicBezTo>
                  <a:cubicBezTo>
                    <a:pt x="5575" y="1"/>
                    <a:pt x="2978" y="146"/>
                    <a:pt x="4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06" name="Google Shape;606;p23"/>
            <p:cNvSpPr/>
            <p:nvPr/>
          </p:nvSpPr>
          <p:spPr>
            <a:xfrm>
              <a:off x="2458550" y="1828350"/>
              <a:ext cx="822000" cy="58175"/>
            </a:xfrm>
            <a:custGeom>
              <a:avLst/>
              <a:gdLst/>
              <a:ahLst/>
              <a:cxnLst/>
              <a:rect l="l" t="t" r="r" b="b"/>
              <a:pathLst>
                <a:path w="32880" h="2327" extrusionOk="0">
                  <a:moveTo>
                    <a:pt x="3976" y="0"/>
                  </a:moveTo>
                  <a:cubicBezTo>
                    <a:pt x="2648" y="0"/>
                    <a:pt x="1335" y="132"/>
                    <a:pt x="138" y="599"/>
                  </a:cubicBezTo>
                  <a:cubicBezTo>
                    <a:pt x="0" y="654"/>
                    <a:pt x="19" y="893"/>
                    <a:pt x="146" y="893"/>
                  </a:cubicBezTo>
                  <a:cubicBezTo>
                    <a:pt x="153" y="893"/>
                    <a:pt x="160" y="892"/>
                    <a:pt x="167" y="890"/>
                  </a:cubicBezTo>
                  <a:lnTo>
                    <a:pt x="167" y="920"/>
                  </a:lnTo>
                  <a:cubicBezTo>
                    <a:pt x="346" y="908"/>
                    <a:pt x="526" y="903"/>
                    <a:pt x="707" y="903"/>
                  </a:cubicBezTo>
                  <a:cubicBezTo>
                    <a:pt x="1912" y="903"/>
                    <a:pt x="3152" y="1124"/>
                    <a:pt x="4370" y="1124"/>
                  </a:cubicBezTo>
                  <a:cubicBezTo>
                    <a:pt x="5771" y="1124"/>
                    <a:pt x="7230" y="1270"/>
                    <a:pt x="8660" y="1299"/>
                  </a:cubicBezTo>
                  <a:lnTo>
                    <a:pt x="12980" y="1299"/>
                  </a:lnTo>
                  <a:cubicBezTo>
                    <a:pt x="14410" y="1299"/>
                    <a:pt x="15811" y="1562"/>
                    <a:pt x="17241" y="1649"/>
                  </a:cubicBezTo>
                  <a:cubicBezTo>
                    <a:pt x="18184" y="1717"/>
                    <a:pt x="19131" y="1740"/>
                    <a:pt x="20079" y="1740"/>
                  </a:cubicBezTo>
                  <a:cubicBezTo>
                    <a:pt x="21975" y="1740"/>
                    <a:pt x="23876" y="1649"/>
                    <a:pt x="25763" y="1649"/>
                  </a:cubicBezTo>
                  <a:cubicBezTo>
                    <a:pt x="26156" y="1615"/>
                    <a:pt x="26559" y="1601"/>
                    <a:pt x="26967" y="1601"/>
                  </a:cubicBezTo>
                  <a:cubicBezTo>
                    <a:pt x="27255" y="1601"/>
                    <a:pt x="27545" y="1608"/>
                    <a:pt x="27835" y="1620"/>
                  </a:cubicBezTo>
                  <a:cubicBezTo>
                    <a:pt x="28331" y="1678"/>
                    <a:pt x="28857" y="1853"/>
                    <a:pt x="29382" y="1941"/>
                  </a:cubicBezTo>
                  <a:cubicBezTo>
                    <a:pt x="29954" y="2020"/>
                    <a:pt x="30727" y="2326"/>
                    <a:pt x="31411" y="2326"/>
                  </a:cubicBezTo>
                  <a:cubicBezTo>
                    <a:pt x="31739" y="2326"/>
                    <a:pt x="32045" y="2256"/>
                    <a:pt x="32300" y="2058"/>
                  </a:cubicBezTo>
                  <a:cubicBezTo>
                    <a:pt x="32880" y="1623"/>
                    <a:pt x="32501" y="629"/>
                    <a:pt x="31989" y="629"/>
                  </a:cubicBezTo>
                  <a:cubicBezTo>
                    <a:pt x="31882" y="629"/>
                    <a:pt x="31769" y="673"/>
                    <a:pt x="31658" y="774"/>
                  </a:cubicBezTo>
                  <a:cubicBezTo>
                    <a:pt x="31555" y="853"/>
                    <a:pt x="31415" y="883"/>
                    <a:pt x="31258" y="883"/>
                  </a:cubicBezTo>
                  <a:cubicBezTo>
                    <a:pt x="30837" y="883"/>
                    <a:pt x="30292" y="670"/>
                    <a:pt x="29995" y="628"/>
                  </a:cubicBezTo>
                  <a:cubicBezTo>
                    <a:pt x="29440" y="599"/>
                    <a:pt x="28886" y="569"/>
                    <a:pt x="28360" y="482"/>
                  </a:cubicBezTo>
                  <a:cubicBezTo>
                    <a:pt x="27909" y="407"/>
                    <a:pt x="27453" y="383"/>
                    <a:pt x="26997" y="383"/>
                  </a:cubicBezTo>
                  <a:cubicBezTo>
                    <a:pt x="26214" y="383"/>
                    <a:pt x="25428" y="453"/>
                    <a:pt x="24654" y="453"/>
                  </a:cubicBezTo>
                  <a:cubicBezTo>
                    <a:pt x="22984" y="453"/>
                    <a:pt x="21292" y="528"/>
                    <a:pt x="19612" y="528"/>
                  </a:cubicBezTo>
                  <a:cubicBezTo>
                    <a:pt x="18532" y="528"/>
                    <a:pt x="17457" y="497"/>
                    <a:pt x="16394" y="394"/>
                  </a:cubicBezTo>
                  <a:cubicBezTo>
                    <a:pt x="15081" y="248"/>
                    <a:pt x="13768" y="161"/>
                    <a:pt x="12454" y="132"/>
                  </a:cubicBezTo>
                  <a:cubicBezTo>
                    <a:pt x="11287" y="132"/>
                    <a:pt x="10120" y="218"/>
                    <a:pt x="8952" y="218"/>
                  </a:cubicBezTo>
                  <a:cubicBezTo>
                    <a:pt x="8602" y="218"/>
                    <a:pt x="8252" y="210"/>
                    <a:pt x="7902" y="190"/>
                  </a:cubicBezTo>
                  <a:cubicBezTo>
                    <a:pt x="6647" y="132"/>
                    <a:pt x="5304" y="0"/>
                    <a:pt x="397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07" name="Google Shape;607;p23"/>
            <p:cNvSpPr/>
            <p:nvPr/>
          </p:nvSpPr>
          <p:spPr>
            <a:xfrm>
              <a:off x="2431350" y="1738000"/>
              <a:ext cx="883975" cy="71800"/>
            </a:xfrm>
            <a:custGeom>
              <a:avLst/>
              <a:gdLst/>
              <a:ahLst/>
              <a:cxnLst/>
              <a:rect l="l" t="t" r="r" b="b"/>
              <a:pathLst>
                <a:path w="35359" h="2872" extrusionOk="0">
                  <a:moveTo>
                    <a:pt x="21524" y="0"/>
                  </a:moveTo>
                  <a:cubicBezTo>
                    <a:pt x="20534" y="0"/>
                    <a:pt x="19535" y="39"/>
                    <a:pt x="18562" y="39"/>
                  </a:cubicBezTo>
                  <a:cubicBezTo>
                    <a:pt x="15469" y="68"/>
                    <a:pt x="12463" y="506"/>
                    <a:pt x="9398" y="710"/>
                  </a:cubicBezTo>
                  <a:cubicBezTo>
                    <a:pt x="8843" y="744"/>
                    <a:pt x="8288" y="752"/>
                    <a:pt x="7735" y="752"/>
                  </a:cubicBezTo>
                  <a:cubicBezTo>
                    <a:pt x="7286" y="752"/>
                    <a:pt x="6838" y="747"/>
                    <a:pt x="6393" y="747"/>
                  </a:cubicBezTo>
                  <a:cubicBezTo>
                    <a:pt x="5972" y="747"/>
                    <a:pt x="5553" y="751"/>
                    <a:pt x="5137" y="769"/>
                  </a:cubicBezTo>
                  <a:cubicBezTo>
                    <a:pt x="3561" y="856"/>
                    <a:pt x="2014" y="1323"/>
                    <a:pt x="467" y="1586"/>
                  </a:cubicBezTo>
                  <a:cubicBezTo>
                    <a:pt x="1" y="1673"/>
                    <a:pt x="1" y="2345"/>
                    <a:pt x="467" y="2432"/>
                  </a:cubicBezTo>
                  <a:lnTo>
                    <a:pt x="467" y="2461"/>
                  </a:lnTo>
                  <a:cubicBezTo>
                    <a:pt x="734" y="2492"/>
                    <a:pt x="998" y="2505"/>
                    <a:pt x="1261" y="2505"/>
                  </a:cubicBezTo>
                  <a:cubicBezTo>
                    <a:pt x="2499" y="2505"/>
                    <a:pt x="3711" y="2223"/>
                    <a:pt x="4962" y="2199"/>
                  </a:cubicBezTo>
                  <a:cubicBezTo>
                    <a:pt x="5306" y="2186"/>
                    <a:pt x="5647" y="2181"/>
                    <a:pt x="5985" y="2181"/>
                  </a:cubicBezTo>
                  <a:cubicBezTo>
                    <a:pt x="6589" y="2181"/>
                    <a:pt x="7185" y="2195"/>
                    <a:pt x="7778" y="2195"/>
                  </a:cubicBezTo>
                  <a:cubicBezTo>
                    <a:pt x="8320" y="2195"/>
                    <a:pt x="8859" y="2183"/>
                    <a:pt x="9398" y="2140"/>
                  </a:cubicBezTo>
                  <a:cubicBezTo>
                    <a:pt x="12463" y="1965"/>
                    <a:pt x="15498" y="1527"/>
                    <a:pt x="18562" y="1527"/>
                  </a:cubicBezTo>
                  <a:cubicBezTo>
                    <a:pt x="19438" y="1527"/>
                    <a:pt x="20334" y="1496"/>
                    <a:pt x="21233" y="1496"/>
                  </a:cubicBezTo>
                  <a:cubicBezTo>
                    <a:pt x="21832" y="1496"/>
                    <a:pt x="22432" y="1510"/>
                    <a:pt x="23028" y="1557"/>
                  </a:cubicBezTo>
                  <a:cubicBezTo>
                    <a:pt x="24283" y="1644"/>
                    <a:pt x="25538" y="1994"/>
                    <a:pt x="26793" y="2053"/>
                  </a:cubicBezTo>
                  <a:cubicBezTo>
                    <a:pt x="28077" y="2111"/>
                    <a:pt x="29244" y="2315"/>
                    <a:pt x="30441" y="2432"/>
                  </a:cubicBezTo>
                  <a:cubicBezTo>
                    <a:pt x="31730" y="2544"/>
                    <a:pt x="33019" y="2872"/>
                    <a:pt x="34308" y="2872"/>
                  </a:cubicBezTo>
                  <a:cubicBezTo>
                    <a:pt x="34362" y="2872"/>
                    <a:pt x="34415" y="2871"/>
                    <a:pt x="34468" y="2870"/>
                  </a:cubicBezTo>
                  <a:cubicBezTo>
                    <a:pt x="35358" y="2870"/>
                    <a:pt x="35345" y="1176"/>
                    <a:pt x="34511" y="1176"/>
                  </a:cubicBezTo>
                  <a:cubicBezTo>
                    <a:pt x="34497" y="1176"/>
                    <a:pt x="34483" y="1176"/>
                    <a:pt x="34468" y="1177"/>
                  </a:cubicBezTo>
                  <a:cubicBezTo>
                    <a:pt x="34175" y="1201"/>
                    <a:pt x="33881" y="1211"/>
                    <a:pt x="33588" y="1211"/>
                  </a:cubicBezTo>
                  <a:cubicBezTo>
                    <a:pt x="31313" y="1211"/>
                    <a:pt x="29038" y="587"/>
                    <a:pt x="26763" y="535"/>
                  </a:cubicBezTo>
                  <a:cubicBezTo>
                    <a:pt x="25508" y="506"/>
                    <a:pt x="24253" y="127"/>
                    <a:pt x="22998" y="39"/>
                  </a:cubicBezTo>
                  <a:cubicBezTo>
                    <a:pt x="22512" y="10"/>
                    <a:pt x="22019" y="0"/>
                    <a:pt x="215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08" name="Google Shape;608;p23"/>
            <p:cNvSpPr/>
            <p:nvPr/>
          </p:nvSpPr>
          <p:spPr>
            <a:xfrm>
              <a:off x="2465650" y="1677525"/>
              <a:ext cx="858050" cy="41800"/>
            </a:xfrm>
            <a:custGeom>
              <a:avLst/>
              <a:gdLst/>
              <a:ahLst/>
              <a:cxnLst/>
              <a:rect l="l" t="t" r="r" b="b"/>
              <a:pathLst>
                <a:path w="34322" h="1672" extrusionOk="0">
                  <a:moveTo>
                    <a:pt x="18410" y="1"/>
                  </a:moveTo>
                  <a:cubicBezTo>
                    <a:pt x="18024" y="1"/>
                    <a:pt x="17636" y="2"/>
                    <a:pt x="17249" y="6"/>
                  </a:cubicBezTo>
                  <a:cubicBezTo>
                    <a:pt x="14505" y="36"/>
                    <a:pt x="11791" y="36"/>
                    <a:pt x="9077" y="182"/>
                  </a:cubicBezTo>
                  <a:cubicBezTo>
                    <a:pt x="6100" y="328"/>
                    <a:pt x="3152" y="707"/>
                    <a:pt x="205" y="911"/>
                  </a:cubicBezTo>
                  <a:cubicBezTo>
                    <a:pt x="0" y="911"/>
                    <a:pt x="0" y="1261"/>
                    <a:pt x="205" y="1291"/>
                  </a:cubicBezTo>
                  <a:lnTo>
                    <a:pt x="175" y="1261"/>
                  </a:lnTo>
                  <a:lnTo>
                    <a:pt x="175" y="1261"/>
                  </a:lnTo>
                  <a:cubicBezTo>
                    <a:pt x="1531" y="1315"/>
                    <a:pt x="2862" y="1440"/>
                    <a:pt x="4235" y="1440"/>
                  </a:cubicBezTo>
                  <a:cubicBezTo>
                    <a:pt x="4370" y="1440"/>
                    <a:pt x="4505" y="1439"/>
                    <a:pt x="4641" y="1437"/>
                  </a:cubicBezTo>
                  <a:cubicBezTo>
                    <a:pt x="6042" y="1407"/>
                    <a:pt x="7442" y="1320"/>
                    <a:pt x="8843" y="1291"/>
                  </a:cubicBezTo>
                  <a:cubicBezTo>
                    <a:pt x="10244" y="1232"/>
                    <a:pt x="11645" y="1218"/>
                    <a:pt x="13042" y="1218"/>
                  </a:cubicBezTo>
                  <a:cubicBezTo>
                    <a:pt x="14440" y="1218"/>
                    <a:pt x="15833" y="1232"/>
                    <a:pt x="17220" y="1232"/>
                  </a:cubicBezTo>
                  <a:cubicBezTo>
                    <a:pt x="19875" y="1232"/>
                    <a:pt x="22502" y="1378"/>
                    <a:pt x="25158" y="1378"/>
                  </a:cubicBezTo>
                  <a:lnTo>
                    <a:pt x="29536" y="1378"/>
                  </a:lnTo>
                  <a:cubicBezTo>
                    <a:pt x="29983" y="1378"/>
                    <a:pt x="30431" y="1352"/>
                    <a:pt x="30870" y="1352"/>
                  </a:cubicBezTo>
                  <a:cubicBezTo>
                    <a:pt x="31089" y="1352"/>
                    <a:pt x="31306" y="1359"/>
                    <a:pt x="31520" y="1378"/>
                  </a:cubicBezTo>
                  <a:cubicBezTo>
                    <a:pt x="32162" y="1407"/>
                    <a:pt x="32863" y="1641"/>
                    <a:pt x="33534" y="1670"/>
                  </a:cubicBezTo>
                  <a:cubicBezTo>
                    <a:pt x="33549" y="1671"/>
                    <a:pt x="33564" y="1672"/>
                    <a:pt x="33579" y="1672"/>
                  </a:cubicBezTo>
                  <a:cubicBezTo>
                    <a:pt x="34322" y="1672"/>
                    <a:pt x="34307" y="240"/>
                    <a:pt x="33534" y="240"/>
                  </a:cubicBezTo>
                  <a:cubicBezTo>
                    <a:pt x="32308" y="240"/>
                    <a:pt x="31082" y="62"/>
                    <a:pt x="29809" y="62"/>
                  </a:cubicBezTo>
                  <a:cubicBezTo>
                    <a:pt x="29718" y="62"/>
                    <a:pt x="29627" y="63"/>
                    <a:pt x="29536" y="65"/>
                  </a:cubicBezTo>
                  <a:lnTo>
                    <a:pt x="25391" y="65"/>
                  </a:lnTo>
                  <a:cubicBezTo>
                    <a:pt x="23040" y="65"/>
                    <a:pt x="20731" y="1"/>
                    <a:pt x="184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09" name="Google Shape;609;p23"/>
            <p:cNvSpPr/>
            <p:nvPr/>
          </p:nvSpPr>
          <p:spPr>
            <a:xfrm>
              <a:off x="2461275" y="1595975"/>
              <a:ext cx="869550" cy="44525"/>
            </a:xfrm>
            <a:custGeom>
              <a:avLst/>
              <a:gdLst/>
              <a:ahLst/>
              <a:cxnLst/>
              <a:rect l="l" t="t" r="r" b="b"/>
              <a:pathLst>
                <a:path w="34782" h="1781" extrusionOk="0">
                  <a:moveTo>
                    <a:pt x="28756" y="1"/>
                  </a:moveTo>
                  <a:cubicBezTo>
                    <a:pt x="28433" y="1"/>
                    <a:pt x="28109" y="18"/>
                    <a:pt x="27784" y="58"/>
                  </a:cubicBezTo>
                  <a:cubicBezTo>
                    <a:pt x="26354" y="204"/>
                    <a:pt x="24924" y="233"/>
                    <a:pt x="23494" y="233"/>
                  </a:cubicBezTo>
                  <a:cubicBezTo>
                    <a:pt x="23325" y="236"/>
                    <a:pt x="23155" y="238"/>
                    <a:pt x="22987" y="238"/>
                  </a:cubicBezTo>
                  <a:cubicBezTo>
                    <a:pt x="21614" y="238"/>
                    <a:pt x="20260" y="142"/>
                    <a:pt x="18883" y="116"/>
                  </a:cubicBezTo>
                  <a:cubicBezTo>
                    <a:pt x="18561" y="107"/>
                    <a:pt x="18239" y="103"/>
                    <a:pt x="17917" y="103"/>
                  </a:cubicBezTo>
                  <a:cubicBezTo>
                    <a:pt x="15111" y="103"/>
                    <a:pt x="12286" y="411"/>
                    <a:pt x="9485" y="438"/>
                  </a:cubicBezTo>
                  <a:cubicBezTo>
                    <a:pt x="7997" y="438"/>
                    <a:pt x="6479" y="438"/>
                    <a:pt x="4991" y="525"/>
                  </a:cubicBezTo>
                  <a:cubicBezTo>
                    <a:pt x="3386" y="613"/>
                    <a:pt x="1839" y="1021"/>
                    <a:pt x="263" y="1255"/>
                  </a:cubicBezTo>
                  <a:cubicBezTo>
                    <a:pt x="0" y="1284"/>
                    <a:pt x="0" y="1692"/>
                    <a:pt x="263" y="1722"/>
                  </a:cubicBezTo>
                  <a:lnTo>
                    <a:pt x="234" y="1692"/>
                  </a:lnTo>
                  <a:lnTo>
                    <a:pt x="234" y="1692"/>
                  </a:lnTo>
                  <a:cubicBezTo>
                    <a:pt x="620" y="1722"/>
                    <a:pt x="1003" y="1733"/>
                    <a:pt x="1385" y="1733"/>
                  </a:cubicBezTo>
                  <a:cubicBezTo>
                    <a:pt x="2528" y="1733"/>
                    <a:pt x="3656" y="1634"/>
                    <a:pt x="4816" y="1634"/>
                  </a:cubicBezTo>
                  <a:cubicBezTo>
                    <a:pt x="6333" y="1634"/>
                    <a:pt x="7938" y="1663"/>
                    <a:pt x="9485" y="1663"/>
                  </a:cubicBezTo>
                  <a:cubicBezTo>
                    <a:pt x="12217" y="1663"/>
                    <a:pt x="14927" y="1378"/>
                    <a:pt x="17634" y="1378"/>
                  </a:cubicBezTo>
                  <a:cubicBezTo>
                    <a:pt x="18050" y="1378"/>
                    <a:pt x="18467" y="1385"/>
                    <a:pt x="18883" y="1401"/>
                  </a:cubicBezTo>
                  <a:cubicBezTo>
                    <a:pt x="20634" y="1453"/>
                    <a:pt x="22396" y="1527"/>
                    <a:pt x="24162" y="1527"/>
                  </a:cubicBezTo>
                  <a:cubicBezTo>
                    <a:pt x="25339" y="1527"/>
                    <a:pt x="26518" y="1494"/>
                    <a:pt x="27697" y="1401"/>
                  </a:cubicBezTo>
                  <a:cubicBezTo>
                    <a:pt x="28193" y="1346"/>
                    <a:pt x="28696" y="1316"/>
                    <a:pt x="29202" y="1316"/>
                  </a:cubicBezTo>
                  <a:cubicBezTo>
                    <a:pt x="29767" y="1316"/>
                    <a:pt x="30337" y="1353"/>
                    <a:pt x="30907" y="1430"/>
                  </a:cubicBezTo>
                  <a:cubicBezTo>
                    <a:pt x="31929" y="1634"/>
                    <a:pt x="32979" y="1751"/>
                    <a:pt x="34030" y="1780"/>
                  </a:cubicBezTo>
                  <a:cubicBezTo>
                    <a:pt x="34781" y="1780"/>
                    <a:pt x="34760" y="408"/>
                    <a:pt x="34052" y="408"/>
                  </a:cubicBezTo>
                  <a:cubicBezTo>
                    <a:pt x="34045" y="408"/>
                    <a:pt x="34038" y="408"/>
                    <a:pt x="34030" y="408"/>
                  </a:cubicBezTo>
                  <a:cubicBezTo>
                    <a:pt x="33874" y="417"/>
                    <a:pt x="33719" y="421"/>
                    <a:pt x="33563" y="421"/>
                  </a:cubicBezTo>
                  <a:cubicBezTo>
                    <a:pt x="31967" y="421"/>
                    <a:pt x="30369" y="1"/>
                    <a:pt x="287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0" name="Google Shape;610;p23"/>
            <p:cNvSpPr/>
            <p:nvPr/>
          </p:nvSpPr>
          <p:spPr>
            <a:xfrm>
              <a:off x="2476600" y="1519275"/>
              <a:ext cx="880675" cy="52375"/>
            </a:xfrm>
            <a:custGeom>
              <a:avLst/>
              <a:gdLst/>
              <a:ahLst/>
              <a:cxnLst/>
              <a:rect l="l" t="t" r="r" b="b"/>
              <a:pathLst>
                <a:path w="35227" h="2095" extrusionOk="0">
                  <a:moveTo>
                    <a:pt x="23244" y="1"/>
                  </a:moveTo>
                  <a:cubicBezTo>
                    <a:pt x="23162" y="1"/>
                    <a:pt x="23080" y="2"/>
                    <a:pt x="22998" y="3"/>
                  </a:cubicBezTo>
                  <a:cubicBezTo>
                    <a:pt x="21422" y="3"/>
                    <a:pt x="19846" y="149"/>
                    <a:pt x="18270" y="149"/>
                  </a:cubicBezTo>
                  <a:cubicBezTo>
                    <a:pt x="18192" y="148"/>
                    <a:pt x="18115" y="148"/>
                    <a:pt x="18037" y="148"/>
                  </a:cubicBezTo>
                  <a:cubicBezTo>
                    <a:pt x="15082" y="148"/>
                    <a:pt x="12181" y="676"/>
                    <a:pt x="9252" y="733"/>
                  </a:cubicBezTo>
                  <a:cubicBezTo>
                    <a:pt x="7705" y="762"/>
                    <a:pt x="6187" y="733"/>
                    <a:pt x="4640" y="820"/>
                  </a:cubicBezTo>
                  <a:cubicBezTo>
                    <a:pt x="3911" y="850"/>
                    <a:pt x="3152" y="820"/>
                    <a:pt x="2422" y="908"/>
                  </a:cubicBezTo>
                  <a:cubicBezTo>
                    <a:pt x="1664" y="996"/>
                    <a:pt x="992" y="1229"/>
                    <a:pt x="263" y="1317"/>
                  </a:cubicBezTo>
                  <a:cubicBezTo>
                    <a:pt x="0" y="1346"/>
                    <a:pt x="0" y="1725"/>
                    <a:pt x="263" y="1784"/>
                  </a:cubicBezTo>
                  <a:lnTo>
                    <a:pt x="292" y="1784"/>
                  </a:lnTo>
                  <a:cubicBezTo>
                    <a:pt x="1908" y="1998"/>
                    <a:pt x="3572" y="2045"/>
                    <a:pt x="5239" y="2045"/>
                  </a:cubicBezTo>
                  <a:cubicBezTo>
                    <a:pt x="6522" y="2045"/>
                    <a:pt x="7808" y="2017"/>
                    <a:pt x="9077" y="2017"/>
                  </a:cubicBezTo>
                  <a:cubicBezTo>
                    <a:pt x="11988" y="1989"/>
                    <a:pt x="14873" y="1487"/>
                    <a:pt x="17807" y="1487"/>
                  </a:cubicBezTo>
                  <a:cubicBezTo>
                    <a:pt x="17961" y="1487"/>
                    <a:pt x="18115" y="1489"/>
                    <a:pt x="18270" y="1492"/>
                  </a:cubicBezTo>
                  <a:cubicBezTo>
                    <a:pt x="18387" y="1494"/>
                    <a:pt x="18503" y="1495"/>
                    <a:pt x="18620" y="1495"/>
                  </a:cubicBezTo>
                  <a:cubicBezTo>
                    <a:pt x="20021" y="1495"/>
                    <a:pt x="21420" y="1346"/>
                    <a:pt x="22794" y="1346"/>
                  </a:cubicBezTo>
                  <a:cubicBezTo>
                    <a:pt x="24224" y="1346"/>
                    <a:pt x="25595" y="1579"/>
                    <a:pt x="27026" y="1579"/>
                  </a:cubicBezTo>
                  <a:cubicBezTo>
                    <a:pt x="28339" y="1579"/>
                    <a:pt x="29623" y="1871"/>
                    <a:pt x="30936" y="1988"/>
                  </a:cubicBezTo>
                  <a:cubicBezTo>
                    <a:pt x="31054" y="1999"/>
                    <a:pt x="31170" y="2002"/>
                    <a:pt x="31283" y="2002"/>
                  </a:cubicBezTo>
                  <a:cubicBezTo>
                    <a:pt x="31563" y="2002"/>
                    <a:pt x="31833" y="1979"/>
                    <a:pt x="32107" y="1979"/>
                  </a:cubicBezTo>
                  <a:cubicBezTo>
                    <a:pt x="32324" y="1979"/>
                    <a:pt x="32544" y="1994"/>
                    <a:pt x="32775" y="2046"/>
                  </a:cubicBezTo>
                  <a:cubicBezTo>
                    <a:pt x="33117" y="2080"/>
                    <a:pt x="33449" y="2095"/>
                    <a:pt x="33782" y="2095"/>
                  </a:cubicBezTo>
                  <a:cubicBezTo>
                    <a:pt x="34018" y="2095"/>
                    <a:pt x="34255" y="2088"/>
                    <a:pt x="34497" y="2075"/>
                  </a:cubicBezTo>
                  <a:cubicBezTo>
                    <a:pt x="35227" y="2075"/>
                    <a:pt x="35227" y="733"/>
                    <a:pt x="34497" y="733"/>
                  </a:cubicBezTo>
                  <a:cubicBezTo>
                    <a:pt x="34351" y="740"/>
                    <a:pt x="34207" y="744"/>
                    <a:pt x="34064" y="744"/>
                  </a:cubicBezTo>
                  <a:cubicBezTo>
                    <a:pt x="33634" y="744"/>
                    <a:pt x="33213" y="711"/>
                    <a:pt x="32775" y="645"/>
                  </a:cubicBezTo>
                  <a:cubicBezTo>
                    <a:pt x="32614" y="609"/>
                    <a:pt x="32456" y="596"/>
                    <a:pt x="32298" y="596"/>
                  </a:cubicBezTo>
                  <a:cubicBezTo>
                    <a:pt x="31930" y="596"/>
                    <a:pt x="31567" y="666"/>
                    <a:pt x="31197" y="666"/>
                  </a:cubicBezTo>
                  <a:cubicBezTo>
                    <a:pt x="31091" y="666"/>
                    <a:pt x="30985" y="660"/>
                    <a:pt x="30878" y="645"/>
                  </a:cubicBezTo>
                  <a:cubicBezTo>
                    <a:pt x="29652" y="441"/>
                    <a:pt x="28397" y="295"/>
                    <a:pt x="27171" y="237"/>
                  </a:cubicBezTo>
                  <a:cubicBezTo>
                    <a:pt x="25853" y="209"/>
                    <a:pt x="24560" y="1"/>
                    <a:pt x="232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grpSp>
        <p:nvGrpSpPr>
          <p:cNvPr id="611" name="Google Shape;611;p23"/>
          <p:cNvGrpSpPr/>
          <p:nvPr/>
        </p:nvGrpSpPr>
        <p:grpSpPr>
          <a:xfrm>
            <a:off x="11191197" y="3082525"/>
            <a:ext cx="692663" cy="3830627"/>
            <a:chOff x="5379800" y="2555600"/>
            <a:chExt cx="236425" cy="1307500"/>
          </a:xfrm>
        </p:grpSpPr>
        <p:sp>
          <p:nvSpPr>
            <p:cNvPr id="612" name="Google Shape;612;p23"/>
            <p:cNvSpPr/>
            <p:nvPr/>
          </p:nvSpPr>
          <p:spPr>
            <a:xfrm>
              <a:off x="5379800" y="2555600"/>
              <a:ext cx="106550" cy="325250"/>
            </a:xfrm>
            <a:custGeom>
              <a:avLst/>
              <a:gdLst/>
              <a:ahLst/>
              <a:cxnLst/>
              <a:rect l="l" t="t" r="r" b="b"/>
              <a:pathLst>
                <a:path w="4262" h="13010" extrusionOk="0">
                  <a:moveTo>
                    <a:pt x="1646" y="0"/>
                  </a:moveTo>
                  <a:cubicBezTo>
                    <a:pt x="1085" y="0"/>
                    <a:pt x="528" y="322"/>
                    <a:pt x="321" y="956"/>
                  </a:cubicBezTo>
                  <a:cubicBezTo>
                    <a:pt x="88" y="1540"/>
                    <a:pt x="0" y="2182"/>
                    <a:pt x="58" y="2824"/>
                  </a:cubicBezTo>
                  <a:cubicBezTo>
                    <a:pt x="58" y="3554"/>
                    <a:pt x="175" y="4313"/>
                    <a:pt x="350" y="5013"/>
                  </a:cubicBezTo>
                  <a:cubicBezTo>
                    <a:pt x="759" y="6472"/>
                    <a:pt x="1693" y="7727"/>
                    <a:pt x="2452" y="9041"/>
                  </a:cubicBezTo>
                  <a:cubicBezTo>
                    <a:pt x="3152" y="10237"/>
                    <a:pt x="3765" y="11609"/>
                    <a:pt x="3619" y="13010"/>
                  </a:cubicBezTo>
                  <a:cubicBezTo>
                    <a:pt x="4261" y="9479"/>
                    <a:pt x="3823" y="5918"/>
                    <a:pt x="3327" y="2387"/>
                  </a:cubicBezTo>
                  <a:cubicBezTo>
                    <a:pt x="3298" y="1861"/>
                    <a:pt x="3152" y="1365"/>
                    <a:pt x="2977" y="927"/>
                  </a:cubicBezTo>
                  <a:cubicBezTo>
                    <a:pt x="2746" y="307"/>
                    <a:pt x="2195" y="0"/>
                    <a:pt x="16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3" name="Google Shape;613;p23"/>
            <p:cNvSpPr/>
            <p:nvPr/>
          </p:nvSpPr>
          <p:spPr>
            <a:xfrm>
              <a:off x="5484850" y="2738550"/>
              <a:ext cx="120425" cy="245925"/>
            </a:xfrm>
            <a:custGeom>
              <a:avLst/>
              <a:gdLst/>
              <a:ahLst/>
              <a:cxnLst/>
              <a:rect l="l" t="t" r="r" b="b"/>
              <a:pathLst>
                <a:path w="4817" h="9837" extrusionOk="0">
                  <a:moveTo>
                    <a:pt x="4087" y="1"/>
                  </a:moveTo>
                  <a:cubicBezTo>
                    <a:pt x="3766" y="1"/>
                    <a:pt x="3474" y="176"/>
                    <a:pt x="3299" y="439"/>
                  </a:cubicBezTo>
                  <a:cubicBezTo>
                    <a:pt x="2044" y="1956"/>
                    <a:pt x="1489" y="3941"/>
                    <a:pt x="993" y="5867"/>
                  </a:cubicBezTo>
                  <a:cubicBezTo>
                    <a:pt x="672" y="7151"/>
                    <a:pt x="176" y="8494"/>
                    <a:pt x="1" y="9836"/>
                  </a:cubicBezTo>
                  <a:cubicBezTo>
                    <a:pt x="1869" y="8260"/>
                    <a:pt x="2978" y="5458"/>
                    <a:pt x="4028" y="3328"/>
                  </a:cubicBezTo>
                  <a:cubicBezTo>
                    <a:pt x="4408" y="2540"/>
                    <a:pt x="4816" y="1694"/>
                    <a:pt x="4700" y="818"/>
                  </a:cubicBezTo>
                  <a:cubicBezTo>
                    <a:pt x="4641" y="439"/>
                    <a:pt x="4437" y="30"/>
                    <a:pt x="40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4" name="Google Shape;614;p23"/>
            <p:cNvSpPr/>
            <p:nvPr/>
          </p:nvSpPr>
          <p:spPr>
            <a:xfrm>
              <a:off x="5379800" y="2998700"/>
              <a:ext cx="85375" cy="238225"/>
            </a:xfrm>
            <a:custGeom>
              <a:avLst/>
              <a:gdLst/>
              <a:ahLst/>
              <a:cxnLst/>
              <a:rect l="l" t="t" r="r" b="b"/>
              <a:pathLst>
                <a:path w="3415" h="9529" extrusionOk="0">
                  <a:moveTo>
                    <a:pt x="435" y="0"/>
                  </a:moveTo>
                  <a:cubicBezTo>
                    <a:pt x="365" y="0"/>
                    <a:pt x="297" y="22"/>
                    <a:pt x="234" y="72"/>
                  </a:cubicBezTo>
                  <a:cubicBezTo>
                    <a:pt x="58" y="247"/>
                    <a:pt x="0" y="481"/>
                    <a:pt x="29" y="744"/>
                  </a:cubicBezTo>
                  <a:cubicBezTo>
                    <a:pt x="146" y="2320"/>
                    <a:pt x="584" y="3896"/>
                    <a:pt x="1255" y="5326"/>
                  </a:cubicBezTo>
                  <a:cubicBezTo>
                    <a:pt x="1926" y="6727"/>
                    <a:pt x="2831" y="8011"/>
                    <a:pt x="3269" y="9528"/>
                  </a:cubicBezTo>
                  <a:cubicBezTo>
                    <a:pt x="3415" y="6668"/>
                    <a:pt x="2627" y="3049"/>
                    <a:pt x="1109" y="539"/>
                  </a:cubicBezTo>
                  <a:cubicBezTo>
                    <a:pt x="972" y="288"/>
                    <a:pt x="691" y="0"/>
                    <a:pt x="4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5" name="Google Shape;615;p23"/>
            <p:cNvSpPr/>
            <p:nvPr/>
          </p:nvSpPr>
          <p:spPr>
            <a:xfrm>
              <a:off x="5482675" y="3168100"/>
              <a:ext cx="133550" cy="266550"/>
            </a:xfrm>
            <a:custGeom>
              <a:avLst/>
              <a:gdLst/>
              <a:ahLst/>
              <a:cxnLst/>
              <a:rect l="l" t="t" r="r" b="b"/>
              <a:pathLst>
                <a:path w="5342" h="10662" extrusionOk="0">
                  <a:moveTo>
                    <a:pt x="4710" y="0"/>
                  </a:moveTo>
                  <a:cubicBezTo>
                    <a:pt x="4489" y="0"/>
                    <a:pt x="4244" y="172"/>
                    <a:pt x="4057" y="359"/>
                  </a:cubicBezTo>
                  <a:cubicBezTo>
                    <a:pt x="2247" y="2198"/>
                    <a:pt x="1547" y="4854"/>
                    <a:pt x="905" y="7364"/>
                  </a:cubicBezTo>
                  <a:cubicBezTo>
                    <a:pt x="671" y="8298"/>
                    <a:pt x="0" y="9728"/>
                    <a:pt x="263" y="10662"/>
                  </a:cubicBezTo>
                  <a:cubicBezTo>
                    <a:pt x="1255" y="8940"/>
                    <a:pt x="2101" y="7159"/>
                    <a:pt x="3269" y="5496"/>
                  </a:cubicBezTo>
                  <a:cubicBezTo>
                    <a:pt x="3823" y="4766"/>
                    <a:pt x="4349" y="3978"/>
                    <a:pt x="4757" y="3132"/>
                  </a:cubicBezTo>
                  <a:cubicBezTo>
                    <a:pt x="5195" y="2315"/>
                    <a:pt x="5341" y="1351"/>
                    <a:pt x="5137" y="418"/>
                  </a:cubicBezTo>
                  <a:cubicBezTo>
                    <a:pt x="5108" y="301"/>
                    <a:pt x="5049" y="184"/>
                    <a:pt x="4962" y="96"/>
                  </a:cubicBezTo>
                  <a:cubicBezTo>
                    <a:pt x="4886" y="29"/>
                    <a:pt x="4800" y="0"/>
                    <a:pt x="471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6" name="Google Shape;616;p23"/>
            <p:cNvSpPr/>
            <p:nvPr/>
          </p:nvSpPr>
          <p:spPr>
            <a:xfrm>
              <a:off x="5386350" y="3444050"/>
              <a:ext cx="75175" cy="237950"/>
            </a:xfrm>
            <a:custGeom>
              <a:avLst/>
              <a:gdLst/>
              <a:ahLst/>
              <a:cxnLst/>
              <a:rect l="l" t="t" r="r" b="b"/>
              <a:pathLst>
                <a:path w="3007" h="9518" extrusionOk="0">
                  <a:moveTo>
                    <a:pt x="875" y="1"/>
                  </a:moveTo>
                  <a:cubicBezTo>
                    <a:pt x="738" y="1"/>
                    <a:pt x="599" y="30"/>
                    <a:pt x="468" y="90"/>
                  </a:cubicBezTo>
                  <a:cubicBezTo>
                    <a:pt x="59" y="324"/>
                    <a:pt x="1" y="908"/>
                    <a:pt x="1" y="1404"/>
                  </a:cubicBezTo>
                  <a:cubicBezTo>
                    <a:pt x="59" y="3418"/>
                    <a:pt x="643" y="5402"/>
                    <a:pt x="1693" y="7124"/>
                  </a:cubicBezTo>
                  <a:cubicBezTo>
                    <a:pt x="2075" y="7743"/>
                    <a:pt x="2514" y="8343"/>
                    <a:pt x="2821" y="9035"/>
                  </a:cubicBezTo>
                  <a:lnTo>
                    <a:pt x="2821" y="9035"/>
                  </a:lnTo>
                  <a:cubicBezTo>
                    <a:pt x="2008" y="6606"/>
                    <a:pt x="2786" y="3837"/>
                    <a:pt x="2102" y="1375"/>
                  </a:cubicBezTo>
                  <a:cubicBezTo>
                    <a:pt x="2044" y="966"/>
                    <a:pt x="1839" y="587"/>
                    <a:pt x="1577" y="295"/>
                  </a:cubicBezTo>
                  <a:cubicBezTo>
                    <a:pt x="1386" y="104"/>
                    <a:pt x="1133" y="1"/>
                    <a:pt x="875" y="1"/>
                  </a:cubicBezTo>
                  <a:close/>
                  <a:moveTo>
                    <a:pt x="2821" y="9035"/>
                  </a:moveTo>
                  <a:lnTo>
                    <a:pt x="2821" y="9035"/>
                  </a:lnTo>
                  <a:cubicBezTo>
                    <a:pt x="2876" y="9197"/>
                    <a:pt x="2937" y="9358"/>
                    <a:pt x="3007" y="9517"/>
                  </a:cubicBezTo>
                  <a:cubicBezTo>
                    <a:pt x="2953" y="9351"/>
                    <a:pt x="2891" y="9191"/>
                    <a:pt x="2821" y="9035"/>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7" name="Google Shape;617;p23"/>
            <p:cNvSpPr/>
            <p:nvPr/>
          </p:nvSpPr>
          <p:spPr>
            <a:xfrm>
              <a:off x="5458600" y="2859200"/>
              <a:ext cx="26275" cy="1003900"/>
            </a:xfrm>
            <a:custGeom>
              <a:avLst/>
              <a:gdLst/>
              <a:ahLst/>
              <a:cxnLst/>
              <a:rect l="l" t="t" r="r" b="b"/>
              <a:pathLst>
                <a:path w="1051" h="40156" extrusionOk="0">
                  <a:moveTo>
                    <a:pt x="628" y="1"/>
                  </a:moveTo>
                  <a:cubicBezTo>
                    <a:pt x="584" y="1"/>
                    <a:pt x="539" y="24"/>
                    <a:pt x="525" y="78"/>
                  </a:cubicBezTo>
                  <a:lnTo>
                    <a:pt x="555" y="78"/>
                  </a:lnTo>
                  <a:cubicBezTo>
                    <a:pt x="175" y="1596"/>
                    <a:pt x="263" y="3288"/>
                    <a:pt x="175" y="4835"/>
                  </a:cubicBezTo>
                  <a:cubicBezTo>
                    <a:pt x="117" y="6557"/>
                    <a:pt x="58" y="8250"/>
                    <a:pt x="58" y="9943"/>
                  </a:cubicBezTo>
                  <a:cubicBezTo>
                    <a:pt x="0" y="13357"/>
                    <a:pt x="58" y="16743"/>
                    <a:pt x="58" y="20128"/>
                  </a:cubicBezTo>
                  <a:cubicBezTo>
                    <a:pt x="58" y="23543"/>
                    <a:pt x="88" y="26841"/>
                    <a:pt x="117" y="30226"/>
                  </a:cubicBezTo>
                  <a:cubicBezTo>
                    <a:pt x="117" y="31890"/>
                    <a:pt x="204" y="33583"/>
                    <a:pt x="234" y="35246"/>
                  </a:cubicBezTo>
                  <a:cubicBezTo>
                    <a:pt x="263" y="36822"/>
                    <a:pt x="175" y="38457"/>
                    <a:pt x="409" y="40003"/>
                  </a:cubicBezTo>
                  <a:cubicBezTo>
                    <a:pt x="433" y="40111"/>
                    <a:pt x="506" y="40155"/>
                    <a:pt x="586" y="40155"/>
                  </a:cubicBezTo>
                  <a:cubicBezTo>
                    <a:pt x="701" y="40155"/>
                    <a:pt x="829" y="40065"/>
                    <a:pt x="846" y="39945"/>
                  </a:cubicBezTo>
                  <a:cubicBezTo>
                    <a:pt x="1051" y="38281"/>
                    <a:pt x="934" y="36559"/>
                    <a:pt x="934" y="34896"/>
                  </a:cubicBezTo>
                  <a:cubicBezTo>
                    <a:pt x="934" y="33232"/>
                    <a:pt x="963" y="31540"/>
                    <a:pt x="934" y="29847"/>
                  </a:cubicBezTo>
                  <a:cubicBezTo>
                    <a:pt x="876" y="26607"/>
                    <a:pt x="846" y="23368"/>
                    <a:pt x="817" y="20128"/>
                  </a:cubicBezTo>
                  <a:cubicBezTo>
                    <a:pt x="759" y="16918"/>
                    <a:pt x="700" y="13591"/>
                    <a:pt x="671" y="10322"/>
                  </a:cubicBezTo>
                  <a:cubicBezTo>
                    <a:pt x="671" y="8629"/>
                    <a:pt x="642" y="6907"/>
                    <a:pt x="671" y="5185"/>
                  </a:cubicBezTo>
                  <a:cubicBezTo>
                    <a:pt x="700" y="3493"/>
                    <a:pt x="905" y="1741"/>
                    <a:pt x="730" y="78"/>
                  </a:cubicBezTo>
                  <a:cubicBezTo>
                    <a:pt x="730" y="31"/>
                    <a:pt x="679" y="1"/>
                    <a:pt x="62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8" name="Google Shape;618;p23"/>
            <p:cNvSpPr/>
            <p:nvPr/>
          </p:nvSpPr>
          <p:spPr>
            <a:xfrm>
              <a:off x="5468800" y="2962325"/>
              <a:ext cx="32525" cy="84825"/>
            </a:xfrm>
            <a:custGeom>
              <a:avLst/>
              <a:gdLst/>
              <a:ahLst/>
              <a:cxnLst/>
              <a:rect l="l" t="t" r="r" b="b"/>
              <a:pathLst>
                <a:path w="1301" h="3393" extrusionOk="0">
                  <a:moveTo>
                    <a:pt x="1134" y="0"/>
                  </a:moveTo>
                  <a:cubicBezTo>
                    <a:pt x="1107" y="0"/>
                    <a:pt x="1078" y="12"/>
                    <a:pt x="1051" y="39"/>
                  </a:cubicBezTo>
                  <a:cubicBezTo>
                    <a:pt x="351" y="1002"/>
                    <a:pt x="1" y="2140"/>
                    <a:pt x="88" y="3337"/>
                  </a:cubicBezTo>
                  <a:cubicBezTo>
                    <a:pt x="88" y="3369"/>
                    <a:pt x="123" y="3392"/>
                    <a:pt x="155" y="3392"/>
                  </a:cubicBezTo>
                  <a:cubicBezTo>
                    <a:pt x="181" y="3392"/>
                    <a:pt x="205" y="3376"/>
                    <a:pt x="205" y="3337"/>
                  </a:cubicBezTo>
                  <a:cubicBezTo>
                    <a:pt x="292" y="2811"/>
                    <a:pt x="409" y="2315"/>
                    <a:pt x="555" y="1819"/>
                  </a:cubicBezTo>
                  <a:cubicBezTo>
                    <a:pt x="759" y="1265"/>
                    <a:pt x="1022" y="739"/>
                    <a:pt x="1256" y="214"/>
                  </a:cubicBezTo>
                  <a:cubicBezTo>
                    <a:pt x="1300" y="124"/>
                    <a:pt x="1225" y="0"/>
                    <a:pt x="113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19" name="Google Shape;619;p23"/>
            <p:cNvSpPr/>
            <p:nvPr/>
          </p:nvSpPr>
          <p:spPr>
            <a:xfrm>
              <a:off x="5463700" y="3405650"/>
              <a:ext cx="39050" cy="79600"/>
            </a:xfrm>
            <a:custGeom>
              <a:avLst/>
              <a:gdLst/>
              <a:ahLst/>
              <a:cxnLst/>
              <a:rect l="l" t="t" r="r" b="b"/>
              <a:pathLst>
                <a:path w="1562" h="3184" extrusionOk="0">
                  <a:moveTo>
                    <a:pt x="1329" y="0"/>
                  </a:moveTo>
                  <a:cubicBezTo>
                    <a:pt x="1305" y="0"/>
                    <a:pt x="1280" y="7"/>
                    <a:pt x="1255" y="21"/>
                  </a:cubicBezTo>
                  <a:cubicBezTo>
                    <a:pt x="380" y="605"/>
                    <a:pt x="0" y="2064"/>
                    <a:pt x="205" y="3057"/>
                  </a:cubicBezTo>
                  <a:cubicBezTo>
                    <a:pt x="217" y="3144"/>
                    <a:pt x="284" y="3184"/>
                    <a:pt x="355" y="3184"/>
                  </a:cubicBezTo>
                  <a:cubicBezTo>
                    <a:pt x="451" y="3184"/>
                    <a:pt x="555" y="3115"/>
                    <a:pt x="555" y="2998"/>
                  </a:cubicBezTo>
                  <a:cubicBezTo>
                    <a:pt x="555" y="2502"/>
                    <a:pt x="613" y="2006"/>
                    <a:pt x="759" y="1539"/>
                  </a:cubicBezTo>
                  <a:cubicBezTo>
                    <a:pt x="963" y="1101"/>
                    <a:pt x="1226" y="663"/>
                    <a:pt x="1489" y="284"/>
                  </a:cubicBezTo>
                  <a:cubicBezTo>
                    <a:pt x="1562" y="162"/>
                    <a:pt x="1452" y="0"/>
                    <a:pt x="132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grpSp>
        <p:nvGrpSpPr>
          <p:cNvPr id="620" name="Google Shape;620;p23"/>
          <p:cNvGrpSpPr/>
          <p:nvPr/>
        </p:nvGrpSpPr>
        <p:grpSpPr>
          <a:xfrm>
            <a:off x="10470775" y="2855398"/>
            <a:ext cx="761072" cy="4104191"/>
            <a:chOff x="5133900" y="2478075"/>
            <a:chExt cx="259775" cy="1400875"/>
          </a:xfrm>
        </p:grpSpPr>
        <p:sp>
          <p:nvSpPr>
            <p:cNvPr id="621" name="Google Shape;621;p23"/>
            <p:cNvSpPr/>
            <p:nvPr/>
          </p:nvSpPr>
          <p:spPr>
            <a:xfrm>
              <a:off x="5133900" y="2647800"/>
              <a:ext cx="102600" cy="175450"/>
            </a:xfrm>
            <a:custGeom>
              <a:avLst/>
              <a:gdLst/>
              <a:ahLst/>
              <a:cxnLst/>
              <a:rect l="l" t="t" r="r" b="b"/>
              <a:pathLst>
                <a:path w="4104" h="7018" extrusionOk="0">
                  <a:moveTo>
                    <a:pt x="828" y="1"/>
                  </a:moveTo>
                  <a:cubicBezTo>
                    <a:pt x="787" y="1"/>
                    <a:pt x="744" y="4"/>
                    <a:pt x="701" y="12"/>
                  </a:cubicBezTo>
                  <a:cubicBezTo>
                    <a:pt x="351" y="99"/>
                    <a:pt x="88" y="391"/>
                    <a:pt x="59" y="771"/>
                  </a:cubicBezTo>
                  <a:cubicBezTo>
                    <a:pt x="1" y="1121"/>
                    <a:pt x="59" y="1471"/>
                    <a:pt x="176" y="1821"/>
                  </a:cubicBezTo>
                  <a:cubicBezTo>
                    <a:pt x="643" y="3368"/>
                    <a:pt x="1401" y="5294"/>
                    <a:pt x="2627" y="6462"/>
                  </a:cubicBezTo>
                  <a:cubicBezTo>
                    <a:pt x="3026" y="6855"/>
                    <a:pt x="3287" y="7018"/>
                    <a:pt x="3447" y="7018"/>
                  </a:cubicBezTo>
                  <a:cubicBezTo>
                    <a:pt x="4104" y="7018"/>
                    <a:pt x="3037" y="4254"/>
                    <a:pt x="2802" y="3456"/>
                  </a:cubicBezTo>
                  <a:cubicBezTo>
                    <a:pt x="2598" y="2551"/>
                    <a:pt x="2277" y="1675"/>
                    <a:pt x="1839" y="829"/>
                  </a:cubicBezTo>
                  <a:cubicBezTo>
                    <a:pt x="1626" y="403"/>
                    <a:pt x="1267" y="1"/>
                    <a:pt x="82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2" name="Google Shape;622;p23"/>
            <p:cNvSpPr/>
            <p:nvPr/>
          </p:nvSpPr>
          <p:spPr>
            <a:xfrm>
              <a:off x="5185700" y="2478075"/>
              <a:ext cx="59850" cy="225475"/>
            </a:xfrm>
            <a:custGeom>
              <a:avLst/>
              <a:gdLst/>
              <a:ahLst/>
              <a:cxnLst/>
              <a:rect l="l" t="t" r="r" b="b"/>
              <a:pathLst>
                <a:path w="2394" h="9019" extrusionOk="0">
                  <a:moveTo>
                    <a:pt x="1285" y="1"/>
                  </a:moveTo>
                  <a:cubicBezTo>
                    <a:pt x="1051" y="30"/>
                    <a:pt x="818" y="176"/>
                    <a:pt x="672" y="409"/>
                  </a:cubicBezTo>
                  <a:cubicBezTo>
                    <a:pt x="1" y="1314"/>
                    <a:pt x="59" y="2598"/>
                    <a:pt x="176" y="3736"/>
                  </a:cubicBezTo>
                  <a:cubicBezTo>
                    <a:pt x="351" y="5458"/>
                    <a:pt x="409" y="7414"/>
                    <a:pt x="1081" y="9019"/>
                  </a:cubicBezTo>
                  <a:cubicBezTo>
                    <a:pt x="2248" y="7326"/>
                    <a:pt x="2394" y="3036"/>
                    <a:pt x="2102" y="1051"/>
                  </a:cubicBezTo>
                  <a:cubicBezTo>
                    <a:pt x="2015" y="555"/>
                    <a:pt x="1781" y="1"/>
                    <a:pt x="128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3" name="Google Shape;623;p23"/>
            <p:cNvSpPr/>
            <p:nvPr/>
          </p:nvSpPr>
          <p:spPr>
            <a:xfrm>
              <a:off x="5237500" y="2541875"/>
              <a:ext cx="76650" cy="250700"/>
            </a:xfrm>
            <a:custGeom>
              <a:avLst/>
              <a:gdLst/>
              <a:ahLst/>
              <a:cxnLst/>
              <a:rect l="l" t="t" r="r" b="b"/>
              <a:pathLst>
                <a:path w="3066" h="10028" extrusionOk="0">
                  <a:moveTo>
                    <a:pt x="2441" y="1"/>
                  </a:moveTo>
                  <a:cubicBezTo>
                    <a:pt x="2245" y="1"/>
                    <a:pt x="2035" y="184"/>
                    <a:pt x="1898" y="367"/>
                  </a:cubicBezTo>
                  <a:cubicBezTo>
                    <a:pt x="993" y="1651"/>
                    <a:pt x="672" y="3286"/>
                    <a:pt x="439" y="4862"/>
                  </a:cubicBezTo>
                  <a:cubicBezTo>
                    <a:pt x="147" y="6584"/>
                    <a:pt x="1" y="8306"/>
                    <a:pt x="1" y="10028"/>
                  </a:cubicBezTo>
                  <a:cubicBezTo>
                    <a:pt x="1227" y="7897"/>
                    <a:pt x="1898" y="5095"/>
                    <a:pt x="2598" y="2731"/>
                  </a:cubicBezTo>
                  <a:cubicBezTo>
                    <a:pt x="2832" y="1943"/>
                    <a:pt x="3065" y="1038"/>
                    <a:pt x="2744" y="280"/>
                  </a:cubicBezTo>
                  <a:cubicBezTo>
                    <a:pt x="2715" y="192"/>
                    <a:pt x="2657" y="105"/>
                    <a:pt x="2598" y="46"/>
                  </a:cubicBezTo>
                  <a:cubicBezTo>
                    <a:pt x="2548" y="15"/>
                    <a:pt x="2495" y="1"/>
                    <a:pt x="24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4" name="Google Shape;624;p23"/>
            <p:cNvSpPr/>
            <p:nvPr/>
          </p:nvSpPr>
          <p:spPr>
            <a:xfrm>
              <a:off x="5268150" y="2833225"/>
              <a:ext cx="62050" cy="241725"/>
            </a:xfrm>
            <a:custGeom>
              <a:avLst/>
              <a:gdLst/>
              <a:ahLst/>
              <a:cxnLst/>
              <a:rect l="l" t="t" r="r" b="b"/>
              <a:pathLst>
                <a:path w="2482" h="9669" extrusionOk="0">
                  <a:moveTo>
                    <a:pt x="1927" y="1"/>
                  </a:moveTo>
                  <a:cubicBezTo>
                    <a:pt x="1782" y="1"/>
                    <a:pt x="1640" y="61"/>
                    <a:pt x="1518" y="183"/>
                  </a:cubicBezTo>
                  <a:cubicBezTo>
                    <a:pt x="468" y="1000"/>
                    <a:pt x="351" y="2489"/>
                    <a:pt x="293" y="3831"/>
                  </a:cubicBezTo>
                  <a:cubicBezTo>
                    <a:pt x="293" y="5757"/>
                    <a:pt x="1" y="7742"/>
                    <a:pt x="59" y="9668"/>
                  </a:cubicBezTo>
                  <a:cubicBezTo>
                    <a:pt x="730" y="7508"/>
                    <a:pt x="1343" y="5320"/>
                    <a:pt x="1985" y="3160"/>
                  </a:cubicBezTo>
                  <a:cubicBezTo>
                    <a:pt x="2248" y="2284"/>
                    <a:pt x="2481" y="1409"/>
                    <a:pt x="2365" y="533"/>
                  </a:cubicBezTo>
                  <a:cubicBezTo>
                    <a:pt x="2335" y="329"/>
                    <a:pt x="2248" y="95"/>
                    <a:pt x="2014" y="8"/>
                  </a:cubicBezTo>
                  <a:cubicBezTo>
                    <a:pt x="1985" y="3"/>
                    <a:pt x="1956" y="1"/>
                    <a:pt x="192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5" name="Google Shape;625;p23"/>
            <p:cNvSpPr/>
            <p:nvPr/>
          </p:nvSpPr>
          <p:spPr>
            <a:xfrm>
              <a:off x="5171125" y="3007400"/>
              <a:ext cx="92675" cy="147075"/>
            </a:xfrm>
            <a:custGeom>
              <a:avLst/>
              <a:gdLst/>
              <a:ahLst/>
              <a:cxnLst/>
              <a:rect l="l" t="t" r="r" b="b"/>
              <a:pathLst>
                <a:path w="3707" h="5883" extrusionOk="0">
                  <a:moveTo>
                    <a:pt x="1242" y="1"/>
                  </a:moveTo>
                  <a:cubicBezTo>
                    <a:pt x="1109" y="1"/>
                    <a:pt x="975" y="24"/>
                    <a:pt x="846" y="75"/>
                  </a:cubicBezTo>
                  <a:cubicBezTo>
                    <a:pt x="0" y="454"/>
                    <a:pt x="3444" y="5357"/>
                    <a:pt x="3707" y="5882"/>
                  </a:cubicBezTo>
                  <a:cubicBezTo>
                    <a:pt x="3240" y="4686"/>
                    <a:pt x="2889" y="3431"/>
                    <a:pt x="2714" y="2147"/>
                  </a:cubicBezTo>
                  <a:cubicBezTo>
                    <a:pt x="2685" y="1621"/>
                    <a:pt x="2510" y="1067"/>
                    <a:pt x="2247" y="600"/>
                  </a:cubicBezTo>
                  <a:cubicBezTo>
                    <a:pt x="2049" y="225"/>
                    <a:pt x="1651" y="1"/>
                    <a:pt x="124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6" name="Google Shape;626;p23"/>
            <p:cNvSpPr/>
            <p:nvPr/>
          </p:nvSpPr>
          <p:spPr>
            <a:xfrm>
              <a:off x="5283475" y="3176275"/>
              <a:ext cx="97800" cy="339375"/>
            </a:xfrm>
            <a:custGeom>
              <a:avLst/>
              <a:gdLst/>
              <a:ahLst/>
              <a:cxnLst/>
              <a:rect l="l" t="t" r="r" b="b"/>
              <a:pathLst>
                <a:path w="3912" h="13575" extrusionOk="0">
                  <a:moveTo>
                    <a:pt x="2975" y="1"/>
                  </a:moveTo>
                  <a:cubicBezTo>
                    <a:pt x="2671" y="1"/>
                    <a:pt x="2375" y="279"/>
                    <a:pt x="2189" y="557"/>
                  </a:cubicBezTo>
                  <a:cubicBezTo>
                    <a:pt x="1343" y="1812"/>
                    <a:pt x="1197" y="3359"/>
                    <a:pt x="1051" y="4848"/>
                  </a:cubicBezTo>
                  <a:cubicBezTo>
                    <a:pt x="905" y="6424"/>
                    <a:pt x="759" y="8000"/>
                    <a:pt x="613" y="9576"/>
                  </a:cubicBezTo>
                  <a:cubicBezTo>
                    <a:pt x="497" y="10743"/>
                    <a:pt x="1" y="12523"/>
                    <a:pt x="438" y="13574"/>
                  </a:cubicBezTo>
                  <a:cubicBezTo>
                    <a:pt x="1256" y="10801"/>
                    <a:pt x="1868" y="7971"/>
                    <a:pt x="2802" y="5256"/>
                  </a:cubicBezTo>
                  <a:cubicBezTo>
                    <a:pt x="3328" y="3739"/>
                    <a:pt x="3911" y="2163"/>
                    <a:pt x="3532" y="616"/>
                  </a:cubicBezTo>
                  <a:cubicBezTo>
                    <a:pt x="3503" y="412"/>
                    <a:pt x="3386" y="207"/>
                    <a:pt x="3211" y="61"/>
                  </a:cubicBezTo>
                  <a:cubicBezTo>
                    <a:pt x="3133" y="19"/>
                    <a:pt x="3054" y="1"/>
                    <a:pt x="29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7" name="Google Shape;627;p23"/>
            <p:cNvSpPr/>
            <p:nvPr/>
          </p:nvSpPr>
          <p:spPr>
            <a:xfrm>
              <a:off x="5182800" y="3282175"/>
              <a:ext cx="98500" cy="251725"/>
            </a:xfrm>
            <a:custGeom>
              <a:avLst/>
              <a:gdLst/>
              <a:ahLst/>
              <a:cxnLst/>
              <a:rect l="l" t="t" r="r" b="b"/>
              <a:pathLst>
                <a:path w="3940" h="10069" extrusionOk="0">
                  <a:moveTo>
                    <a:pt x="1087" y="0"/>
                  </a:moveTo>
                  <a:cubicBezTo>
                    <a:pt x="695" y="0"/>
                    <a:pt x="322" y="244"/>
                    <a:pt x="175" y="612"/>
                  </a:cubicBezTo>
                  <a:cubicBezTo>
                    <a:pt x="29" y="1079"/>
                    <a:pt x="0" y="1546"/>
                    <a:pt x="117" y="2013"/>
                  </a:cubicBezTo>
                  <a:cubicBezTo>
                    <a:pt x="496" y="4056"/>
                    <a:pt x="1197" y="5982"/>
                    <a:pt x="2218" y="7791"/>
                  </a:cubicBezTo>
                  <a:cubicBezTo>
                    <a:pt x="2536" y="8428"/>
                    <a:pt x="3170" y="10068"/>
                    <a:pt x="3920" y="10068"/>
                  </a:cubicBezTo>
                  <a:cubicBezTo>
                    <a:pt x="3927" y="10068"/>
                    <a:pt x="3933" y="10068"/>
                    <a:pt x="3940" y="10068"/>
                  </a:cubicBezTo>
                  <a:cubicBezTo>
                    <a:pt x="3298" y="7062"/>
                    <a:pt x="3152" y="3705"/>
                    <a:pt x="1985" y="845"/>
                  </a:cubicBezTo>
                  <a:cubicBezTo>
                    <a:pt x="1868" y="495"/>
                    <a:pt x="1634" y="203"/>
                    <a:pt x="1313" y="28"/>
                  </a:cubicBezTo>
                  <a:cubicBezTo>
                    <a:pt x="1238" y="9"/>
                    <a:pt x="1162" y="0"/>
                    <a:pt x="108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8" name="Google Shape;628;p23"/>
            <p:cNvSpPr/>
            <p:nvPr/>
          </p:nvSpPr>
          <p:spPr>
            <a:xfrm>
              <a:off x="5271075" y="3474025"/>
              <a:ext cx="122600" cy="404925"/>
            </a:xfrm>
            <a:custGeom>
              <a:avLst/>
              <a:gdLst/>
              <a:ahLst/>
              <a:cxnLst/>
              <a:rect l="l" t="t" r="r" b="b"/>
              <a:pathLst>
                <a:path w="4904" h="16197" extrusionOk="0">
                  <a:moveTo>
                    <a:pt x="686" y="1"/>
                  </a:moveTo>
                  <a:cubicBezTo>
                    <a:pt x="628" y="1"/>
                    <a:pt x="570" y="30"/>
                    <a:pt x="555" y="88"/>
                  </a:cubicBezTo>
                  <a:cubicBezTo>
                    <a:pt x="0" y="2598"/>
                    <a:pt x="1343" y="5400"/>
                    <a:pt x="2481" y="7560"/>
                  </a:cubicBezTo>
                  <a:cubicBezTo>
                    <a:pt x="3211" y="8844"/>
                    <a:pt x="3765" y="10215"/>
                    <a:pt x="4086" y="11645"/>
                  </a:cubicBezTo>
                  <a:cubicBezTo>
                    <a:pt x="4261" y="12375"/>
                    <a:pt x="4320" y="13105"/>
                    <a:pt x="4320" y="13834"/>
                  </a:cubicBezTo>
                  <a:cubicBezTo>
                    <a:pt x="4291" y="14564"/>
                    <a:pt x="4086" y="15323"/>
                    <a:pt x="4145" y="16082"/>
                  </a:cubicBezTo>
                  <a:cubicBezTo>
                    <a:pt x="4145" y="16139"/>
                    <a:pt x="4220" y="16196"/>
                    <a:pt x="4288" y="16196"/>
                  </a:cubicBezTo>
                  <a:cubicBezTo>
                    <a:pt x="4324" y="16196"/>
                    <a:pt x="4358" y="16180"/>
                    <a:pt x="4378" y="16140"/>
                  </a:cubicBezTo>
                  <a:cubicBezTo>
                    <a:pt x="4904" y="14973"/>
                    <a:pt x="4670" y="13455"/>
                    <a:pt x="4553" y="12229"/>
                  </a:cubicBezTo>
                  <a:cubicBezTo>
                    <a:pt x="4407" y="11033"/>
                    <a:pt x="4086" y="9836"/>
                    <a:pt x="3619" y="8727"/>
                  </a:cubicBezTo>
                  <a:cubicBezTo>
                    <a:pt x="3036" y="7384"/>
                    <a:pt x="2277" y="6071"/>
                    <a:pt x="1781" y="4670"/>
                  </a:cubicBezTo>
                  <a:cubicBezTo>
                    <a:pt x="1255" y="3182"/>
                    <a:pt x="1226" y="1635"/>
                    <a:pt x="818" y="88"/>
                  </a:cubicBezTo>
                  <a:cubicBezTo>
                    <a:pt x="803" y="30"/>
                    <a:pt x="745" y="1"/>
                    <a:pt x="68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29" name="Google Shape;629;p23"/>
            <p:cNvSpPr/>
            <p:nvPr/>
          </p:nvSpPr>
          <p:spPr>
            <a:xfrm>
              <a:off x="5214900" y="2723975"/>
              <a:ext cx="6575" cy="14050"/>
            </a:xfrm>
            <a:custGeom>
              <a:avLst/>
              <a:gdLst/>
              <a:ahLst/>
              <a:cxnLst/>
              <a:rect l="l" t="t" r="r" b="b"/>
              <a:pathLst>
                <a:path w="263" h="562" extrusionOk="0">
                  <a:moveTo>
                    <a:pt x="131" y="0"/>
                  </a:moveTo>
                  <a:cubicBezTo>
                    <a:pt x="73" y="0"/>
                    <a:pt x="15" y="29"/>
                    <a:pt x="0" y="88"/>
                  </a:cubicBezTo>
                  <a:cubicBezTo>
                    <a:pt x="0" y="234"/>
                    <a:pt x="0" y="350"/>
                    <a:pt x="29" y="496"/>
                  </a:cubicBezTo>
                  <a:cubicBezTo>
                    <a:pt x="44" y="540"/>
                    <a:pt x="88" y="562"/>
                    <a:pt x="131" y="562"/>
                  </a:cubicBezTo>
                  <a:cubicBezTo>
                    <a:pt x="175" y="562"/>
                    <a:pt x="219" y="540"/>
                    <a:pt x="234" y="496"/>
                  </a:cubicBezTo>
                  <a:cubicBezTo>
                    <a:pt x="263" y="350"/>
                    <a:pt x="263" y="234"/>
                    <a:pt x="263" y="88"/>
                  </a:cubicBezTo>
                  <a:cubicBezTo>
                    <a:pt x="248" y="29"/>
                    <a:pt x="190" y="0"/>
                    <a:pt x="1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30" name="Google Shape;630;p23"/>
            <p:cNvSpPr/>
            <p:nvPr/>
          </p:nvSpPr>
          <p:spPr>
            <a:xfrm>
              <a:off x="5196650" y="2681050"/>
              <a:ext cx="94875" cy="829475"/>
            </a:xfrm>
            <a:custGeom>
              <a:avLst/>
              <a:gdLst/>
              <a:ahLst/>
              <a:cxnLst/>
              <a:rect l="l" t="t" r="r" b="b"/>
              <a:pathLst>
                <a:path w="3795" h="33179" extrusionOk="0">
                  <a:moveTo>
                    <a:pt x="1031" y="1"/>
                  </a:moveTo>
                  <a:cubicBezTo>
                    <a:pt x="1003" y="1"/>
                    <a:pt x="976" y="17"/>
                    <a:pt x="964" y="54"/>
                  </a:cubicBezTo>
                  <a:cubicBezTo>
                    <a:pt x="1" y="5540"/>
                    <a:pt x="2277" y="10794"/>
                    <a:pt x="2540" y="16251"/>
                  </a:cubicBezTo>
                  <a:cubicBezTo>
                    <a:pt x="2656" y="19082"/>
                    <a:pt x="2744" y="21942"/>
                    <a:pt x="2890" y="24803"/>
                  </a:cubicBezTo>
                  <a:cubicBezTo>
                    <a:pt x="3036" y="27575"/>
                    <a:pt x="3007" y="30465"/>
                    <a:pt x="3503" y="33179"/>
                  </a:cubicBezTo>
                  <a:lnTo>
                    <a:pt x="3532" y="33179"/>
                  </a:lnTo>
                  <a:cubicBezTo>
                    <a:pt x="3795" y="30435"/>
                    <a:pt x="3561" y="27546"/>
                    <a:pt x="3474" y="24803"/>
                  </a:cubicBezTo>
                  <a:cubicBezTo>
                    <a:pt x="3386" y="21942"/>
                    <a:pt x="3357" y="19082"/>
                    <a:pt x="3123" y="16251"/>
                  </a:cubicBezTo>
                  <a:cubicBezTo>
                    <a:pt x="2656" y="10852"/>
                    <a:pt x="818" y="5511"/>
                    <a:pt x="1110" y="83"/>
                  </a:cubicBezTo>
                  <a:cubicBezTo>
                    <a:pt x="1110" y="32"/>
                    <a:pt x="1070" y="1"/>
                    <a:pt x="10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sp>
        <p:nvSpPr>
          <p:cNvPr id="631" name="Google Shape;631;p23"/>
          <p:cNvSpPr/>
          <p:nvPr/>
        </p:nvSpPr>
        <p:spPr>
          <a:xfrm>
            <a:off x="-685733" y="-357066"/>
            <a:ext cx="3072281" cy="7752020"/>
          </a:xfrm>
          <a:custGeom>
            <a:avLst/>
            <a:gdLst/>
            <a:ahLst/>
            <a:cxnLst/>
            <a:rect l="l" t="t" r="r" b="b"/>
            <a:pathLst>
              <a:path w="46260" h="141134" extrusionOk="0">
                <a:moveTo>
                  <a:pt x="21790" y="0"/>
                </a:moveTo>
                <a:cubicBezTo>
                  <a:pt x="20371" y="0"/>
                  <a:pt x="18969" y="142"/>
                  <a:pt x="17599" y="460"/>
                </a:cubicBezTo>
                <a:cubicBezTo>
                  <a:pt x="2365" y="4021"/>
                  <a:pt x="5662" y="29908"/>
                  <a:pt x="4962" y="41524"/>
                </a:cubicBezTo>
                <a:cubicBezTo>
                  <a:pt x="3853" y="59706"/>
                  <a:pt x="3503" y="77947"/>
                  <a:pt x="3590" y="96158"/>
                </a:cubicBezTo>
                <a:cubicBezTo>
                  <a:pt x="3649" y="106490"/>
                  <a:pt x="1" y="122921"/>
                  <a:pt x="7764" y="131297"/>
                </a:cubicBezTo>
                <a:cubicBezTo>
                  <a:pt x="13718" y="137718"/>
                  <a:pt x="23874" y="139265"/>
                  <a:pt x="32017" y="140929"/>
                </a:cubicBezTo>
                <a:cubicBezTo>
                  <a:pt x="32701" y="141067"/>
                  <a:pt x="33353" y="141134"/>
                  <a:pt x="33974" y="141134"/>
                </a:cubicBezTo>
                <a:cubicBezTo>
                  <a:pt x="43579" y="141134"/>
                  <a:pt x="45810" y="125173"/>
                  <a:pt x="46084" y="110809"/>
                </a:cubicBezTo>
                <a:cubicBezTo>
                  <a:pt x="46259" y="101499"/>
                  <a:pt x="45617" y="92860"/>
                  <a:pt x="45588" y="89679"/>
                </a:cubicBezTo>
                <a:cubicBezTo>
                  <a:pt x="45500" y="63879"/>
                  <a:pt x="45792" y="38080"/>
                  <a:pt x="46026" y="12280"/>
                </a:cubicBezTo>
                <a:cubicBezTo>
                  <a:pt x="46026" y="10908"/>
                  <a:pt x="46026" y="9420"/>
                  <a:pt x="45267" y="8282"/>
                </a:cubicBezTo>
                <a:cubicBezTo>
                  <a:pt x="44596" y="7289"/>
                  <a:pt x="43457" y="6735"/>
                  <a:pt x="42377" y="6239"/>
                </a:cubicBezTo>
                <a:cubicBezTo>
                  <a:pt x="36304" y="3494"/>
                  <a:pt x="28836" y="0"/>
                  <a:pt x="2179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632" name="Google Shape;632;p23"/>
          <p:cNvSpPr/>
          <p:nvPr/>
        </p:nvSpPr>
        <p:spPr>
          <a:xfrm rot="-6299968">
            <a:off x="1435285" y="-176516"/>
            <a:ext cx="1601571" cy="1194621"/>
          </a:xfrm>
          <a:custGeom>
            <a:avLst/>
            <a:gdLst/>
            <a:ahLst/>
            <a:cxnLst/>
            <a:rect l="l" t="t" r="r" b="b"/>
            <a:pathLst>
              <a:path w="21555" h="16078" extrusionOk="0">
                <a:moveTo>
                  <a:pt x="2910" y="857"/>
                </a:moveTo>
                <a:cubicBezTo>
                  <a:pt x="3815" y="886"/>
                  <a:pt x="4691" y="1091"/>
                  <a:pt x="5508" y="1441"/>
                </a:cubicBezTo>
                <a:cubicBezTo>
                  <a:pt x="6821" y="1937"/>
                  <a:pt x="8952" y="2900"/>
                  <a:pt x="8747" y="4622"/>
                </a:cubicBezTo>
                <a:cubicBezTo>
                  <a:pt x="7930" y="4505"/>
                  <a:pt x="7142" y="4564"/>
                  <a:pt x="6325" y="4359"/>
                </a:cubicBezTo>
                <a:cubicBezTo>
                  <a:pt x="5479" y="4126"/>
                  <a:pt x="4662" y="3717"/>
                  <a:pt x="3990" y="3134"/>
                </a:cubicBezTo>
                <a:cubicBezTo>
                  <a:pt x="3144" y="2433"/>
                  <a:pt x="2356" y="1587"/>
                  <a:pt x="1393" y="1062"/>
                </a:cubicBezTo>
                <a:cubicBezTo>
                  <a:pt x="1889" y="945"/>
                  <a:pt x="2414" y="886"/>
                  <a:pt x="2910" y="857"/>
                </a:cubicBezTo>
                <a:close/>
                <a:moveTo>
                  <a:pt x="9886" y="595"/>
                </a:moveTo>
                <a:cubicBezTo>
                  <a:pt x="10411" y="857"/>
                  <a:pt x="10849" y="1207"/>
                  <a:pt x="11257" y="1616"/>
                </a:cubicBezTo>
                <a:cubicBezTo>
                  <a:pt x="11841" y="2112"/>
                  <a:pt x="12308" y="2696"/>
                  <a:pt x="12629" y="3367"/>
                </a:cubicBezTo>
                <a:cubicBezTo>
                  <a:pt x="12921" y="4068"/>
                  <a:pt x="12950" y="4856"/>
                  <a:pt x="12717" y="5585"/>
                </a:cubicBezTo>
                <a:cubicBezTo>
                  <a:pt x="12629" y="5936"/>
                  <a:pt x="12425" y="6227"/>
                  <a:pt x="12133" y="6432"/>
                </a:cubicBezTo>
                <a:cubicBezTo>
                  <a:pt x="11987" y="6548"/>
                  <a:pt x="11870" y="6694"/>
                  <a:pt x="11783" y="6840"/>
                </a:cubicBezTo>
                <a:cubicBezTo>
                  <a:pt x="10790" y="5994"/>
                  <a:pt x="10878" y="4622"/>
                  <a:pt x="10761" y="3455"/>
                </a:cubicBezTo>
                <a:cubicBezTo>
                  <a:pt x="10615" y="2462"/>
                  <a:pt x="10353" y="1499"/>
                  <a:pt x="9886" y="595"/>
                </a:cubicBezTo>
                <a:close/>
                <a:moveTo>
                  <a:pt x="8397" y="7120"/>
                </a:moveTo>
                <a:cubicBezTo>
                  <a:pt x="8640" y="7120"/>
                  <a:pt x="8884" y="7133"/>
                  <a:pt x="9127" y="7161"/>
                </a:cubicBezTo>
                <a:cubicBezTo>
                  <a:pt x="9827" y="7190"/>
                  <a:pt x="10499" y="7307"/>
                  <a:pt x="11170" y="7453"/>
                </a:cubicBezTo>
                <a:cubicBezTo>
                  <a:pt x="10966" y="8183"/>
                  <a:pt x="10207" y="8183"/>
                  <a:pt x="9565" y="8358"/>
                </a:cubicBezTo>
                <a:cubicBezTo>
                  <a:pt x="8923" y="8533"/>
                  <a:pt x="8368" y="8825"/>
                  <a:pt x="7755" y="8971"/>
                </a:cubicBezTo>
                <a:cubicBezTo>
                  <a:pt x="7223" y="9075"/>
                  <a:pt x="6686" y="9126"/>
                  <a:pt x="6150" y="9126"/>
                </a:cubicBezTo>
                <a:cubicBezTo>
                  <a:pt x="5480" y="9126"/>
                  <a:pt x="4814" y="9045"/>
                  <a:pt x="4165" y="8883"/>
                </a:cubicBezTo>
                <a:cubicBezTo>
                  <a:pt x="4486" y="8766"/>
                  <a:pt x="4807" y="8591"/>
                  <a:pt x="5099" y="8416"/>
                </a:cubicBezTo>
                <a:cubicBezTo>
                  <a:pt x="5683" y="8037"/>
                  <a:pt x="6179" y="7482"/>
                  <a:pt x="6850" y="7278"/>
                </a:cubicBezTo>
                <a:cubicBezTo>
                  <a:pt x="7366" y="7179"/>
                  <a:pt x="7882" y="7120"/>
                  <a:pt x="8397" y="7120"/>
                </a:cubicBezTo>
                <a:close/>
                <a:moveTo>
                  <a:pt x="15664" y="3309"/>
                </a:moveTo>
                <a:lnTo>
                  <a:pt x="15664" y="3309"/>
                </a:lnTo>
                <a:cubicBezTo>
                  <a:pt x="16160" y="3688"/>
                  <a:pt x="16598" y="4184"/>
                  <a:pt x="16948" y="4710"/>
                </a:cubicBezTo>
                <a:cubicBezTo>
                  <a:pt x="17328" y="5352"/>
                  <a:pt x="16803" y="6286"/>
                  <a:pt x="16569" y="6899"/>
                </a:cubicBezTo>
                <a:cubicBezTo>
                  <a:pt x="16306" y="7628"/>
                  <a:pt x="16073" y="8241"/>
                  <a:pt x="15431" y="8708"/>
                </a:cubicBezTo>
                <a:cubicBezTo>
                  <a:pt x="15098" y="8946"/>
                  <a:pt x="14572" y="9222"/>
                  <a:pt x="14120" y="9222"/>
                </a:cubicBezTo>
                <a:cubicBezTo>
                  <a:pt x="14017" y="9222"/>
                  <a:pt x="13918" y="9208"/>
                  <a:pt x="13826" y="9175"/>
                </a:cubicBezTo>
                <a:lnTo>
                  <a:pt x="13796" y="9146"/>
                </a:lnTo>
                <a:cubicBezTo>
                  <a:pt x="13826" y="9117"/>
                  <a:pt x="13826" y="9117"/>
                  <a:pt x="13796" y="9088"/>
                </a:cubicBezTo>
                <a:cubicBezTo>
                  <a:pt x="13796" y="7891"/>
                  <a:pt x="15022" y="7220"/>
                  <a:pt x="15460" y="6227"/>
                </a:cubicBezTo>
                <a:cubicBezTo>
                  <a:pt x="15839" y="5293"/>
                  <a:pt x="15489" y="4272"/>
                  <a:pt x="15664" y="3309"/>
                </a:cubicBezTo>
                <a:close/>
                <a:moveTo>
                  <a:pt x="12060" y="9960"/>
                </a:moveTo>
                <a:cubicBezTo>
                  <a:pt x="12232" y="9960"/>
                  <a:pt x="12403" y="9970"/>
                  <a:pt x="12571" y="9992"/>
                </a:cubicBezTo>
                <a:lnTo>
                  <a:pt x="12571" y="9963"/>
                </a:lnTo>
                <a:cubicBezTo>
                  <a:pt x="12863" y="9963"/>
                  <a:pt x="13154" y="9992"/>
                  <a:pt x="13446" y="10021"/>
                </a:cubicBezTo>
                <a:cubicBezTo>
                  <a:pt x="12571" y="11014"/>
                  <a:pt x="11695" y="12035"/>
                  <a:pt x="10382" y="12444"/>
                </a:cubicBezTo>
                <a:cubicBezTo>
                  <a:pt x="9816" y="12605"/>
                  <a:pt x="9238" y="12668"/>
                  <a:pt x="8656" y="12668"/>
                </a:cubicBezTo>
                <a:cubicBezTo>
                  <a:pt x="7977" y="12668"/>
                  <a:pt x="7293" y="12583"/>
                  <a:pt x="6617" y="12473"/>
                </a:cubicBezTo>
                <a:cubicBezTo>
                  <a:pt x="7551" y="12035"/>
                  <a:pt x="8397" y="11364"/>
                  <a:pt x="9273" y="10809"/>
                </a:cubicBezTo>
                <a:cubicBezTo>
                  <a:pt x="9886" y="10401"/>
                  <a:pt x="10528" y="10138"/>
                  <a:pt x="11228" y="10021"/>
                </a:cubicBezTo>
                <a:cubicBezTo>
                  <a:pt x="11499" y="9985"/>
                  <a:pt x="11780" y="9960"/>
                  <a:pt x="12060" y="9960"/>
                </a:cubicBezTo>
                <a:close/>
                <a:moveTo>
                  <a:pt x="20042" y="8037"/>
                </a:moveTo>
                <a:lnTo>
                  <a:pt x="20042" y="8037"/>
                </a:lnTo>
                <a:cubicBezTo>
                  <a:pt x="19721" y="8650"/>
                  <a:pt x="19517" y="9379"/>
                  <a:pt x="19254" y="10021"/>
                </a:cubicBezTo>
                <a:cubicBezTo>
                  <a:pt x="18877" y="10802"/>
                  <a:pt x="17755" y="12899"/>
                  <a:pt x="16622" y="12899"/>
                </a:cubicBezTo>
                <a:cubicBezTo>
                  <a:pt x="16526" y="12899"/>
                  <a:pt x="16431" y="12884"/>
                  <a:pt x="16336" y="12852"/>
                </a:cubicBezTo>
                <a:lnTo>
                  <a:pt x="16306" y="12794"/>
                </a:lnTo>
                <a:cubicBezTo>
                  <a:pt x="16248" y="12152"/>
                  <a:pt x="16394" y="11510"/>
                  <a:pt x="16744" y="10955"/>
                </a:cubicBezTo>
                <a:cubicBezTo>
                  <a:pt x="17153" y="10430"/>
                  <a:pt x="17620" y="9992"/>
                  <a:pt x="18116" y="9584"/>
                </a:cubicBezTo>
                <a:cubicBezTo>
                  <a:pt x="18729" y="9029"/>
                  <a:pt x="19371" y="8504"/>
                  <a:pt x="20042" y="8037"/>
                </a:cubicBezTo>
                <a:close/>
                <a:moveTo>
                  <a:pt x="15437" y="12994"/>
                </a:moveTo>
                <a:cubicBezTo>
                  <a:pt x="15494" y="12994"/>
                  <a:pt x="15550" y="12995"/>
                  <a:pt x="15606" y="12998"/>
                </a:cubicBezTo>
                <a:cubicBezTo>
                  <a:pt x="15635" y="13028"/>
                  <a:pt x="15664" y="13086"/>
                  <a:pt x="15694" y="13086"/>
                </a:cubicBezTo>
                <a:cubicBezTo>
                  <a:pt x="15752" y="14399"/>
                  <a:pt x="14380" y="15246"/>
                  <a:pt x="13213" y="15479"/>
                </a:cubicBezTo>
                <a:cubicBezTo>
                  <a:pt x="12611" y="15593"/>
                  <a:pt x="11991" y="15652"/>
                  <a:pt x="11368" y="15652"/>
                </a:cubicBezTo>
                <a:cubicBezTo>
                  <a:pt x="10873" y="15652"/>
                  <a:pt x="10376" y="15615"/>
                  <a:pt x="9886" y="15537"/>
                </a:cubicBezTo>
                <a:cubicBezTo>
                  <a:pt x="10790" y="15362"/>
                  <a:pt x="11666" y="15012"/>
                  <a:pt x="12425" y="14487"/>
                </a:cubicBezTo>
                <a:cubicBezTo>
                  <a:pt x="12892" y="14020"/>
                  <a:pt x="13388" y="13640"/>
                  <a:pt x="13972" y="13319"/>
                </a:cubicBezTo>
                <a:cubicBezTo>
                  <a:pt x="14418" y="13109"/>
                  <a:pt x="14934" y="12994"/>
                  <a:pt x="15437" y="12994"/>
                </a:cubicBezTo>
                <a:close/>
                <a:moveTo>
                  <a:pt x="9406" y="1"/>
                </a:moveTo>
                <a:cubicBezTo>
                  <a:pt x="9235" y="1"/>
                  <a:pt x="9108" y="181"/>
                  <a:pt x="9185" y="361"/>
                </a:cubicBezTo>
                <a:cubicBezTo>
                  <a:pt x="9856" y="1529"/>
                  <a:pt x="10236" y="2813"/>
                  <a:pt x="10323" y="4155"/>
                </a:cubicBezTo>
                <a:cubicBezTo>
                  <a:pt x="10353" y="4768"/>
                  <a:pt x="10440" y="5381"/>
                  <a:pt x="10615" y="5965"/>
                </a:cubicBezTo>
                <a:cubicBezTo>
                  <a:pt x="10148" y="5527"/>
                  <a:pt x="9652" y="5118"/>
                  <a:pt x="9156" y="4710"/>
                </a:cubicBezTo>
                <a:cubicBezTo>
                  <a:pt x="9360" y="2988"/>
                  <a:pt x="7638" y="1850"/>
                  <a:pt x="6238" y="1266"/>
                </a:cubicBezTo>
                <a:cubicBezTo>
                  <a:pt x="5333" y="857"/>
                  <a:pt x="4340" y="565"/>
                  <a:pt x="3348" y="449"/>
                </a:cubicBezTo>
                <a:cubicBezTo>
                  <a:pt x="3248" y="440"/>
                  <a:pt x="3148" y="436"/>
                  <a:pt x="3048" y="436"/>
                </a:cubicBezTo>
                <a:cubicBezTo>
                  <a:pt x="2260" y="436"/>
                  <a:pt x="1487" y="674"/>
                  <a:pt x="700" y="674"/>
                </a:cubicBezTo>
                <a:cubicBezTo>
                  <a:pt x="571" y="674"/>
                  <a:pt x="442" y="668"/>
                  <a:pt x="313" y="653"/>
                </a:cubicBezTo>
                <a:cubicBezTo>
                  <a:pt x="304" y="652"/>
                  <a:pt x="295" y="651"/>
                  <a:pt x="287" y="651"/>
                </a:cubicBezTo>
                <a:cubicBezTo>
                  <a:pt x="47" y="651"/>
                  <a:pt x="1" y="1035"/>
                  <a:pt x="255" y="1120"/>
                </a:cubicBezTo>
                <a:cubicBezTo>
                  <a:pt x="1772" y="1529"/>
                  <a:pt x="2764" y="2842"/>
                  <a:pt x="3961" y="3776"/>
                </a:cubicBezTo>
                <a:cubicBezTo>
                  <a:pt x="4632" y="4301"/>
                  <a:pt x="5420" y="4651"/>
                  <a:pt x="6238" y="4856"/>
                </a:cubicBezTo>
                <a:cubicBezTo>
                  <a:pt x="7142" y="5089"/>
                  <a:pt x="8076" y="4972"/>
                  <a:pt x="8981" y="5177"/>
                </a:cubicBezTo>
                <a:cubicBezTo>
                  <a:pt x="9681" y="5760"/>
                  <a:pt x="10353" y="6344"/>
                  <a:pt x="10995" y="6957"/>
                </a:cubicBezTo>
                <a:cubicBezTo>
                  <a:pt x="10204" y="6781"/>
                  <a:pt x="9391" y="6690"/>
                  <a:pt x="8577" y="6690"/>
                </a:cubicBezTo>
                <a:cubicBezTo>
                  <a:pt x="8040" y="6690"/>
                  <a:pt x="7501" y="6730"/>
                  <a:pt x="6967" y="6811"/>
                </a:cubicBezTo>
                <a:cubicBezTo>
                  <a:pt x="6325" y="6957"/>
                  <a:pt x="5712" y="7278"/>
                  <a:pt x="5245" y="7716"/>
                </a:cubicBezTo>
                <a:cubicBezTo>
                  <a:pt x="4603" y="8212"/>
                  <a:pt x="3874" y="8562"/>
                  <a:pt x="3086" y="8737"/>
                </a:cubicBezTo>
                <a:cubicBezTo>
                  <a:pt x="2852" y="8796"/>
                  <a:pt x="2852" y="9117"/>
                  <a:pt x="3086" y="9175"/>
                </a:cubicBezTo>
                <a:cubicBezTo>
                  <a:pt x="4137" y="9400"/>
                  <a:pt x="5236" y="9626"/>
                  <a:pt x="6330" y="9626"/>
                </a:cubicBezTo>
                <a:cubicBezTo>
                  <a:pt x="6937" y="9626"/>
                  <a:pt x="7541" y="9556"/>
                  <a:pt x="8135" y="9379"/>
                </a:cubicBezTo>
                <a:cubicBezTo>
                  <a:pt x="8923" y="9146"/>
                  <a:pt x="9623" y="8825"/>
                  <a:pt x="10411" y="8650"/>
                </a:cubicBezTo>
                <a:cubicBezTo>
                  <a:pt x="10995" y="8562"/>
                  <a:pt x="11462" y="8124"/>
                  <a:pt x="11578" y="7570"/>
                </a:cubicBezTo>
                <a:cubicBezTo>
                  <a:pt x="12133" y="8095"/>
                  <a:pt x="12629" y="8650"/>
                  <a:pt x="13125" y="9233"/>
                </a:cubicBezTo>
                <a:cubicBezTo>
                  <a:pt x="13125" y="9292"/>
                  <a:pt x="13154" y="9350"/>
                  <a:pt x="13213" y="9379"/>
                </a:cubicBezTo>
                <a:cubicBezTo>
                  <a:pt x="13242" y="9409"/>
                  <a:pt x="13300" y="9438"/>
                  <a:pt x="13359" y="9496"/>
                </a:cubicBezTo>
                <a:lnTo>
                  <a:pt x="13446" y="9613"/>
                </a:lnTo>
                <a:cubicBezTo>
                  <a:pt x="13300" y="9613"/>
                  <a:pt x="13154" y="9584"/>
                  <a:pt x="13008" y="9584"/>
                </a:cubicBezTo>
                <a:cubicBezTo>
                  <a:pt x="12752" y="9549"/>
                  <a:pt x="12496" y="9535"/>
                  <a:pt x="12233" y="9535"/>
                </a:cubicBezTo>
                <a:cubicBezTo>
                  <a:pt x="12048" y="9535"/>
                  <a:pt x="11859" y="9542"/>
                  <a:pt x="11666" y="9554"/>
                </a:cubicBezTo>
                <a:cubicBezTo>
                  <a:pt x="10936" y="9584"/>
                  <a:pt x="10236" y="9788"/>
                  <a:pt x="9565" y="10109"/>
                </a:cubicBezTo>
                <a:cubicBezTo>
                  <a:pt x="8222" y="10809"/>
                  <a:pt x="7142" y="11948"/>
                  <a:pt x="5654" y="12385"/>
                </a:cubicBezTo>
                <a:cubicBezTo>
                  <a:pt x="5450" y="12444"/>
                  <a:pt x="5420" y="12794"/>
                  <a:pt x="5654" y="12823"/>
                </a:cubicBezTo>
                <a:cubicBezTo>
                  <a:pt x="6631" y="13004"/>
                  <a:pt x="7642" y="13185"/>
                  <a:pt x="8645" y="13185"/>
                </a:cubicBezTo>
                <a:cubicBezTo>
                  <a:pt x="9260" y="13185"/>
                  <a:pt x="9871" y="13117"/>
                  <a:pt x="10469" y="12940"/>
                </a:cubicBezTo>
                <a:cubicBezTo>
                  <a:pt x="11929" y="12473"/>
                  <a:pt x="12892" y="11335"/>
                  <a:pt x="13884" y="10226"/>
                </a:cubicBezTo>
                <a:lnTo>
                  <a:pt x="13942" y="10226"/>
                </a:lnTo>
                <a:cubicBezTo>
                  <a:pt x="14497" y="10985"/>
                  <a:pt x="15051" y="11743"/>
                  <a:pt x="15548" y="12561"/>
                </a:cubicBezTo>
                <a:cubicBezTo>
                  <a:pt x="15510" y="12560"/>
                  <a:pt x="15472" y="12559"/>
                  <a:pt x="15435" y="12559"/>
                </a:cubicBezTo>
                <a:cubicBezTo>
                  <a:pt x="14426" y="12559"/>
                  <a:pt x="13476" y="12936"/>
                  <a:pt x="12717" y="13611"/>
                </a:cubicBezTo>
                <a:cubicBezTo>
                  <a:pt x="12191" y="14107"/>
                  <a:pt x="11549" y="14516"/>
                  <a:pt x="10849" y="14779"/>
                </a:cubicBezTo>
                <a:cubicBezTo>
                  <a:pt x="10178" y="14983"/>
                  <a:pt x="9477" y="15129"/>
                  <a:pt x="8806" y="15333"/>
                </a:cubicBezTo>
                <a:cubicBezTo>
                  <a:pt x="8572" y="15392"/>
                  <a:pt x="8572" y="15713"/>
                  <a:pt x="8806" y="15771"/>
                </a:cubicBezTo>
                <a:cubicBezTo>
                  <a:pt x="9531" y="15964"/>
                  <a:pt x="10277" y="16078"/>
                  <a:pt x="11042" y="16078"/>
                </a:cubicBezTo>
                <a:cubicBezTo>
                  <a:pt x="11200" y="16078"/>
                  <a:pt x="11360" y="16073"/>
                  <a:pt x="11520" y="16063"/>
                </a:cubicBezTo>
                <a:cubicBezTo>
                  <a:pt x="12308" y="16063"/>
                  <a:pt x="13125" y="15975"/>
                  <a:pt x="13913" y="15771"/>
                </a:cubicBezTo>
                <a:cubicBezTo>
                  <a:pt x="14993" y="15421"/>
                  <a:pt x="15956" y="14574"/>
                  <a:pt x="16131" y="13465"/>
                </a:cubicBezTo>
                <a:cubicBezTo>
                  <a:pt x="16452" y="14020"/>
                  <a:pt x="16744" y="14604"/>
                  <a:pt x="17036" y="15216"/>
                </a:cubicBezTo>
                <a:cubicBezTo>
                  <a:pt x="17072" y="15298"/>
                  <a:pt x="17136" y="15332"/>
                  <a:pt x="17204" y="15332"/>
                </a:cubicBezTo>
                <a:cubicBezTo>
                  <a:pt x="17356" y="15332"/>
                  <a:pt x="17525" y="15164"/>
                  <a:pt x="17445" y="14983"/>
                </a:cubicBezTo>
                <a:cubicBezTo>
                  <a:pt x="17182" y="14428"/>
                  <a:pt x="16890" y="13903"/>
                  <a:pt x="16627" y="13378"/>
                </a:cubicBezTo>
                <a:cubicBezTo>
                  <a:pt x="17649" y="13349"/>
                  <a:pt x="18583" y="12035"/>
                  <a:pt x="19079" y="11276"/>
                </a:cubicBezTo>
                <a:cubicBezTo>
                  <a:pt x="19488" y="10576"/>
                  <a:pt x="19809" y="9846"/>
                  <a:pt x="20071" y="9088"/>
                </a:cubicBezTo>
                <a:cubicBezTo>
                  <a:pt x="20334" y="8387"/>
                  <a:pt x="20626" y="7628"/>
                  <a:pt x="21326" y="7278"/>
                </a:cubicBezTo>
                <a:cubicBezTo>
                  <a:pt x="21555" y="7151"/>
                  <a:pt x="21408" y="6847"/>
                  <a:pt x="21193" y="6847"/>
                </a:cubicBezTo>
                <a:cubicBezTo>
                  <a:pt x="21161" y="6847"/>
                  <a:pt x="21127" y="6854"/>
                  <a:pt x="21093" y="6869"/>
                </a:cubicBezTo>
                <a:cubicBezTo>
                  <a:pt x="19779" y="7570"/>
                  <a:pt x="18612" y="8416"/>
                  <a:pt x="17561" y="9467"/>
                </a:cubicBezTo>
                <a:cubicBezTo>
                  <a:pt x="17007" y="9876"/>
                  <a:pt x="16540" y="10372"/>
                  <a:pt x="16160" y="10955"/>
                </a:cubicBezTo>
                <a:cubicBezTo>
                  <a:pt x="15985" y="11306"/>
                  <a:pt x="15869" y="11685"/>
                  <a:pt x="15839" y="12094"/>
                </a:cubicBezTo>
                <a:cubicBezTo>
                  <a:pt x="15314" y="11247"/>
                  <a:pt x="14760" y="10459"/>
                  <a:pt x="14147" y="9700"/>
                </a:cubicBezTo>
                <a:cubicBezTo>
                  <a:pt x="14526" y="9671"/>
                  <a:pt x="14906" y="9554"/>
                  <a:pt x="15256" y="9379"/>
                </a:cubicBezTo>
                <a:cubicBezTo>
                  <a:pt x="16015" y="9000"/>
                  <a:pt x="16598" y="8329"/>
                  <a:pt x="16861" y="7512"/>
                </a:cubicBezTo>
                <a:cubicBezTo>
                  <a:pt x="17065" y="6986"/>
                  <a:pt x="17240" y="6490"/>
                  <a:pt x="17415" y="5965"/>
                </a:cubicBezTo>
                <a:cubicBezTo>
                  <a:pt x="17591" y="5585"/>
                  <a:pt x="17591" y="5148"/>
                  <a:pt x="17474" y="4739"/>
                </a:cubicBezTo>
                <a:cubicBezTo>
                  <a:pt x="17270" y="4359"/>
                  <a:pt x="17007" y="4009"/>
                  <a:pt x="16715" y="3717"/>
                </a:cubicBezTo>
                <a:cubicBezTo>
                  <a:pt x="16394" y="3338"/>
                  <a:pt x="16015" y="3017"/>
                  <a:pt x="15664" y="2725"/>
                </a:cubicBezTo>
                <a:cubicBezTo>
                  <a:pt x="15618" y="2697"/>
                  <a:pt x="15568" y="2684"/>
                  <a:pt x="15521" y="2684"/>
                </a:cubicBezTo>
                <a:cubicBezTo>
                  <a:pt x="15421" y="2684"/>
                  <a:pt x="15334" y="2743"/>
                  <a:pt x="15314" y="2842"/>
                </a:cubicBezTo>
                <a:cubicBezTo>
                  <a:pt x="14935" y="3980"/>
                  <a:pt x="15518" y="5264"/>
                  <a:pt x="14876" y="6344"/>
                </a:cubicBezTo>
                <a:cubicBezTo>
                  <a:pt x="14380" y="7161"/>
                  <a:pt x="13534" y="7803"/>
                  <a:pt x="13359" y="8737"/>
                </a:cubicBezTo>
                <a:cubicBezTo>
                  <a:pt x="12950" y="8241"/>
                  <a:pt x="12512" y="7774"/>
                  <a:pt x="12045" y="7307"/>
                </a:cubicBezTo>
                <a:cubicBezTo>
                  <a:pt x="12045" y="7307"/>
                  <a:pt x="12075" y="7307"/>
                  <a:pt x="12075" y="7278"/>
                </a:cubicBezTo>
                <a:cubicBezTo>
                  <a:pt x="12250" y="6869"/>
                  <a:pt x="12658" y="6753"/>
                  <a:pt x="12892" y="6373"/>
                </a:cubicBezTo>
                <a:cubicBezTo>
                  <a:pt x="13067" y="6052"/>
                  <a:pt x="13184" y="5702"/>
                  <a:pt x="13242" y="5352"/>
                </a:cubicBezTo>
                <a:cubicBezTo>
                  <a:pt x="13388" y="4593"/>
                  <a:pt x="13300" y="3805"/>
                  <a:pt x="12979" y="3134"/>
                </a:cubicBezTo>
                <a:cubicBezTo>
                  <a:pt x="12600" y="2375"/>
                  <a:pt x="12075" y="1704"/>
                  <a:pt x="11403" y="1178"/>
                </a:cubicBezTo>
                <a:cubicBezTo>
                  <a:pt x="10849" y="653"/>
                  <a:pt x="10236" y="157"/>
                  <a:pt x="9477" y="11"/>
                </a:cubicBezTo>
                <a:cubicBezTo>
                  <a:pt x="9453" y="4"/>
                  <a:pt x="9429" y="1"/>
                  <a:pt x="940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grpSp>
        <p:nvGrpSpPr>
          <p:cNvPr id="633" name="Google Shape;633;p23"/>
          <p:cNvGrpSpPr/>
          <p:nvPr/>
        </p:nvGrpSpPr>
        <p:grpSpPr>
          <a:xfrm rot="5400000">
            <a:off x="1633319" y="4600049"/>
            <a:ext cx="1548260" cy="979184"/>
            <a:chOff x="5161625" y="732525"/>
            <a:chExt cx="456050" cy="288425"/>
          </a:xfrm>
        </p:grpSpPr>
        <p:sp>
          <p:nvSpPr>
            <p:cNvPr id="634" name="Google Shape;634;p23"/>
            <p:cNvSpPr/>
            <p:nvPr/>
          </p:nvSpPr>
          <p:spPr>
            <a:xfrm>
              <a:off x="5417000" y="739375"/>
              <a:ext cx="70075" cy="59075"/>
            </a:xfrm>
            <a:custGeom>
              <a:avLst/>
              <a:gdLst/>
              <a:ahLst/>
              <a:cxnLst/>
              <a:rect l="l" t="t" r="r" b="b"/>
              <a:pathLst>
                <a:path w="2803" h="2363" extrusionOk="0">
                  <a:moveTo>
                    <a:pt x="2131" y="0"/>
                  </a:moveTo>
                  <a:cubicBezTo>
                    <a:pt x="1927" y="0"/>
                    <a:pt x="1752" y="29"/>
                    <a:pt x="1547" y="59"/>
                  </a:cubicBezTo>
                  <a:cubicBezTo>
                    <a:pt x="1438" y="27"/>
                    <a:pt x="1326" y="13"/>
                    <a:pt x="1215" y="13"/>
                  </a:cubicBezTo>
                  <a:cubicBezTo>
                    <a:pt x="910" y="13"/>
                    <a:pt x="607" y="121"/>
                    <a:pt x="351" y="292"/>
                  </a:cubicBezTo>
                  <a:cubicBezTo>
                    <a:pt x="176" y="438"/>
                    <a:pt x="59" y="672"/>
                    <a:pt x="88" y="905"/>
                  </a:cubicBezTo>
                  <a:cubicBezTo>
                    <a:pt x="0" y="1138"/>
                    <a:pt x="59" y="1372"/>
                    <a:pt x="234" y="1518"/>
                  </a:cubicBezTo>
                  <a:cubicBezTo>
                    <a:pt x="379" y="2036"/>
                    <a:pt x="862" y="2362"/>
                    <a:pt x="1360" y="2362"/>
                  </a:cubicBezTo>
                  <a:cubicBezTo>
                    <a:pt x="1563" y="2362"/>
                    <a:pt x="1769" y="2308"/>
                    <a:pt x="1956" y="2189"/>
                  </a:cubicBezTo>
                  <a:cubicBezTo>
                    <a:pt x="2219" y="1985"/>
                    <a:pt x="2394" y="1722"/>
                    <a:pt x="2423" y="1372"/>
                  </a:cubicBezTo>
                  <a:cubicBezTo>
                    <a:pt x="2510" y="1226"/>
                    <a:pt x="2510" y="1051"/>
                    <a:pt x="2452" y="905"/>
                  </a:cubicBezTo>
                  <a:cubicBezTo>
                    <a:pt x="2802" y="584"/>
                    <a:pt x="2598" y="0"/>
                    <a:pt x="213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35" name="Google Shape;635;p23"/>
            <p:cNvSpPr/>
            <p:nvPr/>
          </p:nvSpPr>
          <p:spPr>
            <a:xfrm>
              <a:off x="5290050" y="825250"/>
              <a:ext cx="72975" cy="59500"/>
            </a:xfrm>
            <a:custGeom>
              <a:avLst/>
              <a:gdLst/>
              <a:ahLst/>
              <a:cxnLst/>
              <a:rect l="l" t="t" r="r" b="b"/>
              <a:pathLst>
                <a:path w="2919" h="2380" extrusionOk="0">
                  <a:moveTo>
                    <a:pt x="1876" y="1"/>
                  </a:moveTo>
                  <a:cubicBezTo>
                    <a:pt x="1687" y="1"/>
                    <a:pt x="1493" y="32"/>
                    <a:pt x="1314" y="67"/>
                  </a:cubicBezTo>
                  <a:cubicBezTo>
                    <a:pt x="905" y="97"/>
                    <a:pt x="526" y="330"/>
                    <a:pt x="292" y="710"/>
                  </a:cubicBezTo>
                  <a:cubicBezTo>
                    <a:pt x="146" y="972"/>
                    <a:pt x="117" y="1293"/>
                    <a:pt x="205" y="1556"/>
                  </a:cubicBezTo>
                  <a:cubicBezTo>
                    <a:pt x="205" y="1614"/>
                    <a:pt x="175" y="1673"/>
                    <a:pt x="146" y="1731"/>
                  </a:cubicBezTo>
                  <a:cubicBezTo>
                    <a:pt x="0" y="2096"/>
                    <a:pt x="361" y="2380"/>
                    <a:pt x="688" y="2380"/>
                  </a:cubicBezTo>
                  <a:cubicBezTo>
                    <a:pt x="753" y="2380"/>
                    <a:pt x="817" y="2368"/>
                    <a:pt x="876" y="2344"/>
                  </a:cubicBezTo>
                  <a:cubicBezTo>
                    <a:pt x="1255" y="2169"/>
                    <a:pt x="1722" y="2227"/>
                    <a:pt x="2131" y="2023"/>
                  </a:cubicBezTo>
                  <a:cubicBezTo>
                    <a:pt x="2452" y="1877"/>
                    <a:pt x="2685" y="1585"/>
                    <a:pt x="2802" y="1235"/>
                  </a:cubicBezTo>
                  <a:cubicBezTo>
                    <a:pt x="2919" y="914"/>
                    <a:pt x="2831" y="534"/>
                    <a:pt x="2598" y="272"/>
                  </a:cubicBezTo>
                  <a:cubicBezTo>
                    <a:pt x="2408" y="65"/>
                    <a:pt x="2147" y="1"/>
                    <a:pt x="18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36" name="Google Shape;636;p23"/>
            <p:cNvSpPr/>
            <p:nvPr/>
          </p:nvSpPr>
          <p:spPr>
            <a:xfrm>
              <a:off x="5530100" y="788400"/>
              <a:ext cx="87575" cy="68550"/>
            </a:xfrm>
            <a:custGeom>
              <a:avLst/>
              <a:gdLst/>
              <a:ahLst/>
              <a:cxnLst/>
              <a:rect l="l" t="t" r="r" b="b"/>
              <a:pathLst>
                <a:path w="3503" h="2742" extrusionOk="0">
                  <a:moveTo>
                    <a:pt x="2281" y="1"/>
                  </a:moveTo>
                  <a:cubicBezTo>
                    <a:pt x="2003" y="1"/>
                    <a:pt x="1727" y="125"/>
                    <a:pt x="1547" y="345"/>
                  </a:cubicBezTo>
                  <a:cubicBezTo>
                    <a:pt x="1489" y="345"/>
                    <a:pt x="1459" y="374"/>
                    <a:pt x="1401" y="374"/>
                  </a:cubicBezTo>
                  <a:cubicBezTo>
                    <a:pt x="1304" y="304"/>
                    <a:pt x="1193" y="268"/>
                    <a:pt x="1085" y="268"/>
                  </a:cubicBezTo>
                  <a:cubicBezTo>
                    <a:pt x="966" y="268"/>
                    <a:pt x="851" y="312"/>
                    <a:pt x="759" y="403"/>
                  </a:cubicBezTo>
                  <a:cubicBezTo>
                    <a:pt x="175" y="899"/>
                    <a:pt x="0" y="1717"/>
                    <a:pt x="321" y="2446"/>
                  </a:cubicBezTo>
                  <a:cubicBezTo>
                    <a:pt x="409" y="2592"/>
                    <a:pt x="555" y="2709"/>
                    <a:pt x="759" y="2709"/>
                  </a:cubicBezTo>
                  <a:cubicBezTo>
                    <a:pt x="883" y="2731"/>
                    <a:pt x="1009" y="2742"/>
                    <a:pt x="1135" y="2742"/>
                  </a:cubicBezTo>
                  <a:cubicBezTo>
                    <a:pt x="1512" y="2742"/>
                    <a:pt x="1890" y="2643"/>
                    <a:pt x="2218" y="2446"/>
                  </a:cubicBezTo>
                  <a:cubicBezTo>
                    <a:pt x="2306" y="2359"/>
                    <a:pt x="2393" y="2271"/>
                    <a:pt x="2452" y="2184"/>
                  </a:cubicBezTo>
                  <a:cubicBezTo>
                    <a:pt x="2831" y="2154"/>
                    <a:pt x="3152" y="1979"/>
                    <a:pt x="3386" y="1658"/>
                  </a:cubicBezTo>
                  <a:cubicBezTo>
                    <a:pt x="3502" y="1483"/>
                    <a:pt x="3473" y="1220"/>
                    <a:pt x="3327" y="1045"/>
                  </a:cubicBezTo>
                  <a:cubicBezTo>
                    <a:pt x="3298" y="1016"/>
                    <a:pt x="3269" y="987"/>
                    <a:pt x="3240" y="958"/>
                  </a:cubicBezTo>
                  <a:cubicBezTo>
                    <a:pt x="3211" y="578"/>
                    <a:pt x="2977" y="257"/>
                    <a:pt x="2656" y="82"/>
                  </a:cubicBezTo>
                  <a:cubicBezTo>
                    <a:pt x="2537" y="27"/>
                    <a:pt x="2408" y="1"/>
                    <a:pt x="22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37" name="Google Shape;637;p23"/>
            <p:cNvSpPr/>
            <p:nvPr/>
          </p:nvSpPr>
          <p:spPr>
            <a:xfrm>
              <a:off x="5430850" y="861400"/>
              <a:ext cx="72275" cy="51275"/>
            </a:xfrm>
            <a:custGeom>
              <a:avLst/>
              <a:gdLst/>
              <a:ahLst/>
              <a:cxnLst/>
              <a:rect l="l" t="t" r="r" b="b"/>
              <a:pathLst>
                <a:path w="2891" h="2051" extrusionOk="0">
                  <a:moveTo>
                    <a:pt x="1956" y="1190"/>
                  </a:moveTo>
                  <a:cubicBezTo>
                    <a:pt x="1942" y="1204"/>
                    <a:pt x="1920" y="1212"/>
                    <a:pt x="1898" y="1212"/>
                  </a:cubicBezTo>
                  <a:cubicBezTo>
                    <a:pt x="1876" y="1212"/>
                    <a:pt x="1854" y="1204"/>
                    <a:pt x="1840" y="1190"/>
                  </a:cubicBezTo>
                  <a:close/>
                  <a:moveTo>
                    <a:pt x="1884" y="0"/>
                  </a:moveTo>
                  <a:cubicBezTo>
                    <a:pt x="1809" y="0"/>
                    <a:pt x="1734" y="17"/>
                    <a:pt x="1665" y="52"/>
                  </a:cubicBezTo>
                  <a:cubicBezTo>
                    <a:pt x="1373" y="197"/>
                    <a:pt x="1022" y="314"/>
                    <a:pt x="731" y="489"/>
                  </a:cubicBezTo>
                  <a:cubicBezTo>
                    <a:pt x="439" y="664"/>
                    <a:pt x="1" y="927"/>
                    <a:pt x="118" y="1365"/>
                  </a:cubicBezTo>
                  <a:cubicBezTo>
                    <a:pt x="118" y="1598"/>
                    <a:pt x="264" y="1803"/>
                    <a:pt x="468" y="1919"/>
                  </a:cubicBezTo>
                  <a:cubicBezTo>
                    <a:pt x="643" y="2007"/>
                    <a:pt x="840" y="2051"/>
                    <a:pt x="1037" y="2051"/>
                  </a:cubicBezTo>
                  <a:cubicBezTo>
                    <a:pt x="1234" y="2051"/>
                    <a:pt x="1431" y="2007"/>
                    <a:pt x="1606" y="1919"/>
                  </a:cubicBezTo>
                  <a:cubicBezTo>
                    <a:pt x="1986" y="1773"/>
                    <a:pt x="2511" y="1598"/>
                    <a:pt x="2715" y="1219"/>
                  </a:cubicBezTo>
                  <a:cubicBezTo>
                    <a:pt x="2890" y="840"/>
                    <a:pt x="2715" y="402"/>
                    <a:pt x="2336" y="256"/>
                  </a:cubicBezTo>
                  <a:cubicBezTo>
                    <a:pt x="2233" y="92"/>
                    <a:pt x="2059" y="0"/>
                    <a:pt x="188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38" name="Google Shape;638;p23"/>
            <p:cNvSpPr/>
            <p:nvPr/>
          </p:nvSpPr>
          <p:spPr>
            <a:xfrm>
              <a:off x="5287325" y="732525"/>
              <a:ext cx="67675" cy="58000"/>
            </a:xfrm>
            <a:custGeom>
              <a:avLst/>
              <a:gdLst/>
              <a:ahLst/>
              <a:cxnLst/>
              <a:rect l="l" t="t" r="r" b="b"/>
              <a:pathLst>
                <a:path w="2707" h="2320" extrusionOk="0">
                  <a:moveTo>
                    <a:pt x="1457" y="0"/>
                  </a:moveTo>
                  <a:cubicBezTo>
                    <a:pt x="1331" y="0"/>
                    <a:pt x="1208" y="27"/>
                    <a:pt x="1102" y="70"/>
                  </a:cubicBezTo>
                  <a:cubicBezTo>
                    <a:pt x="518" y="128"/>
                    <a:pt x="22" y="449"/>
                    <a:pt x="22" y="1091"/>
                  </a:cubicBezTo>
                  <a:cubicBezTo>
                    <a:pt x="0" y="1838"/>
                    <a:pt x="665" y="2320"/>
                    <a:pt x="1343" y="2320"/>
                  </a:cubicBezTo>
                  <a:cubicBezTo>
                    <a:pt x="1593" y="2320"/>
                    <a:pt x="1845" y="2254"/>
                    <a:pt x="2065" y="2113"/>
                  </a:cubicBezTo>
                  <a:cubicBezTo>
                    <a:pt x="2561" y="1763"/>
                    <a:pt x="2707" y="1091"/>
                    <a:pt x="2444" y="537"/>
                  </a:cubicBezTo>
                  <a:cubicBezTo>
                    <a:pt x="2415" y="362"/>
                    <a:pt x="2269" y="216"/>
                    <a:pt x="2123" y="187"/>
                  </a:cubicBezTo>
                  <a:cubicBezTo>
                    <a:pt x="1948" y="70"/>
                    <a:pt x="1802" y="12"/>
                    <a:pt x="1598" y="12"/>
                  </a:cubicBezTo>
                  <a:cubicBezTo>
                    <a:pt x="1551" y="4"/>
                    <a:pt x="1504" y="0"/>
                    <a:pt x="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39" name="Google Shape;639;p23"/>
            <p:cNvSpPr/>
            <p:nvPr/>
          </p:nvSpPr>
          <p:spPr>
            <a:xfrm>
              <a:off x="5161625" y="857375"/>
              <a:ext cx="55475" cy="51225"/>
            </a:xfrm>
            <a:custGeom>
              <a:avLst/>
              <a:gdLst/>
              <a:ahLst/>
              <a:cxnLst/>
              <a:rect l="l" t="t" r="r" b="b"/>
              <a:pathLst>
                <a:path w="2219" h="2049" extrusionOk="0">
                  <a:moveTo>
                    <a:pt x="1022" y="1059"/>
                  </a:moveTo>
                  <a:cubicBezTo>
                    <a:pt x="1022" y="1059"/>
                    <a:pt x="993" y="1088"/>
                    <a:pt x="993" y="1088"/>
                  </a:cubicBezTo>
                  <a:lnTo>
                    <a:pt x="993" y="1059"/>
                  </a:lnTo>
                  <a:close/>
                  <a:moveTo>
                    <a:pt x="975" y="1"/>
                  </a:moveTo>
                  <a:cubicBezTo>
                    <a:pt x="807" y="1"/>
                    <a:pt x="642" y="57"/>
                    <a:pt x="497" y="154"/>
                  </a:cubicBezTo>
                  <a:cubicBezTo>
                    <a:pt x="292" y="271"/>
                    <a:pt x="117" y="475"/>
                    <a:pt x="30" y="709"/>
                  </a:cubicBezTo>
                  <a:cubicBezTo>
                    <a:pt x="1" y="796"/>
                    <a:pt x="1" y="913"/>
                    <a:pt x="30" y="1001"/>
                  </a:cubicBezTo>
                  <a:cubicBezTo>
                    <a:pt x="30" y="1088"/>
                    <a:pt x="30" y="1176"/>
                    <a:pt x="30" y="1263"/>
                  </a:cubicBezTo>
                  <a:cubicBezTo>
                    <a:pt x="114" y="1747"/>
                    <a:pt x="531" y="2049"/>
                    <a:pt x="976" y="2049"/>
                  </a:cubicBezTo>
                  <a:cubicBezTo>
                    <a:pt x="1149" y="2049"/>
                    <a:pt x="1326" y="2003"/>
                    <a:pt x="1489" y="1905"/>
                  </a:cubicBezTo>
                  <a:cubicBezTo>
                    <a:pt x="2131" y="1584"/>
                    <a:pt x="2219" y="680"/>
                    <a:pt x="1664" y="242"/>
                  </a:cubicBezTo>
                  <a:cubicBezTo>
                    <a:pt x="1577" y="183"/>
                    <a:pt x="1460" y="125"/>
                    <a:pt x="1372" y="96"/>
                  </a:cubicBezTo>
                  <a:cubicBezTo>
                    <a:pt x="1285" y="37"/>
                    <a:pt x="1168" y="8"/>
                    <a:pt x="1080" y="8"/>
                  </a:cubicBezTo>
                  <a:cubicBezTo>
                    <a:pt x="1045" y="3"/>
                    <a:pt x="1010" y="1"/>
                    <a:pt x="97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40" name="Google Shape;640;p23"/>
            <p:cNvSpPr/>
            <p:nvPr/>
          </p:nvSpPr>
          <p:spPr>
            <a:xfrm>
              <a:off x="5288575" y="945725"/>
              <a:ext cx="56625" cy="50200"/>
            </a:xfrm>
            <a:custGeom>
              <a:avLst/>
              <a:gdLst/>
              <a:ahLst/>
              <a:cxnLst/>
              <a:rect l="l" t="t" r="r" b="b"/>
              <a:pathLst>
                <a:path w="2265" h="2008" extrusionOk="0">
                  <a:moveTo>
                    <a:pt x="1597" y="0"/>
                  </a:moveTo>
                  <a:cubicBezTo>
                    <a:pt x="1571" y="0"/>
                    <a:pt x="1545" y="2"/>
                    <a:pt x="1518" y="6"/>
                  </a:cubicBezTo>
                  <a:cubicBezTo>
                    <a:pt x="1373" y="35"/>
                    <a:pt x="1227" y="64"/>
                    <a:pt x="1110" y="152"/>
                  </a:cubicBezTo>
                  <a:cubicBezTo>
                    <a:pt x="964" y="152"/>
                    <a:pt x="847" y="181"/>
                    <a:pt x="701" y="239"/>
                  </a:cubicBezTo>
                  <a:cubicBezTo>
                    <a:pt x="30" y="560"/>
                    <a:pt x="1" y="1523"/>
                    <a:pt x="672" y="1874"/>
                  </a:cubicBezTo>
                  <a:cubicBezTo>
                    <a:pt x="825" y="1963"/>
                    <a:pt x="995" y="2008"/>
                    <a:pt x="1165" y="2008"/>
                  </a:cubicBezTo>
                  <a:cubicBezTo>
                    <a:pt x="1383" y="2008"/>
                    <a:pt x="1601" y="1934"/>
                    <a:pt x="1781" y="1786"/>
                  </a:cubicBezTo>
                  <a:cubicBezTo>
                    <a:pt x="1898" y="1698"/>
                    <a:pt x="1985" y="1552"/>
                    <a:pt x="1985" y="1377"/>
                  </a:cubicBezTo>
                  <a:cubicBezTo>
                    <a:pt x="2015" y="1319"/>
                    <a:pt x="2044" y="1261"/>
                    <a:pt x="2073" y="1202"/>
                  </a:cubicBezTo>
                  <a:cubicBezTo>
                    <a:pt x="2102" y="1056"/>
                    <a:pt x="2102" y="910"/>
                    <a:pt x="2073" y="794"/>
                  </a:cubicBezTo>
                  <a:cubicBezTo>
                    <a:pt x="2265" y="410"/>
                    <a:pt x="1993" y="0"/>
                    <a:pt x="159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41" name="Google Shape;641;p23"/>
            <p:cNvSpPr/>
            <p:nvPr/>
          </p:nvSpPr>
          <p:spPr>
            <a:xfrm>
              <a:off x="5163825" y="971550"/>
              <a:ext cx="56200" cy="49400"/>
            </a:xfrm>
            <a:custGeom>
              <a:avLst/>
              <a:gdLst/>
              <a:ahLst/>
              <a:cxnLst/>
              <a:rect l="l" t="t" r="r" b="b"/>
              <a:pathLst>
                <a:path w="2248" h="1976" extrusionOk="0">
                  <a:moveTo>
                    <a:pt x="1578" y="1"/>
                  </a:moveTo>
                  <a:cubicBezTo>
                    <a:pt x="1501" y="1"/>
                    <a:pt x="1421" y="17"/>
                    <a:pt x="1343" y="53"/>
                  </a:cubicBezTo>
                  <a:lnTo>
                    <a:pt x="350" y="461"/>
                  </a:lnTo>
                  <a:cubicBezTo>
                    <a:pt x="117" y="607"/>
                    <a:pt x="0" y="899"/>
                    <a:pt x="146" y="1162"/>
                  </a:cubicBezTo>
                  <a:cubicBezTo>
                    <a:pt x="223" y="1340"/>
                    <a:pt x="411" y="1430"/>
                    <a:pt x="594" y="1430"/>
                  </a:cubicBezTo>
                  <a:cubicBezTo>
                    <a:pt x="620" y="1430"/>
                    <a:pt x="646" y="1428"/>
                    <a:pt x="671" y="1424"/>
                  </a:cubicBezTo>
                  <a:lnTo>
                    <a:pt x="671" y="1453"/>
                  </a:lnTo>
                  <a:cubicBezTo>
                    <a:pt x="671" y="1750"/>
                    <a:pt x="922" y="1976"/>
                    <a:pt x="1198" y="1976"/>
                  </a:cubicBezTo>
                  <a:cubicBezTo>
                    <a:pt x="1275" y="1976"/>
                    <a:pt x="1354" y="1958"/>
                    <a:pt x="1430" y="1920"/>
                  </a:cubicBezTo>
                  <a:cubicBezTo>
                    <a:pt x="1956" y="1629"/>
                    <a:pt x="2247" y="1016"/>
                    <a:pt x="2102" y="403"/>
                  </a:cubicBezTo>
                  <a:cubicBezTo>
                    <a:pt x="2035" y="160"/>
                    <a:pt x="1819" y="1"/>
                    <a:pt x="157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sp>
          <p:nvSpPr>
            <p:cNvPr id="642" name="Google Shape;642;p23"/>
            <p:cNvSpPr/>
            <p:nvPr/>
          </p:nvSpPr>
          <p:spPr>
            <a:xfrm>
              <a:off x="5191550" y="772650"/>
              <a:ext cx="41600" cy="40500"/>
            </a:xfrm>
            <a:custGeom>
              <a:avLst/>
              <a:gdLst/>
              <a:ahLst/>
              <a:cxnLst/>
              <a:rect l="l" t="t" r="r" b="b"/>
              <a:pathLst>
                <a:path w="1664" h="1620" extrusionOk="0">
                  <a:moveTo>
                    <a:pt x="1124" y="1"/>
                  </a:moveTo>
                  <a:cubicBezTo>
                    <a:pt x="1090" y="1"/>
                    <a:pt x="1056" y="4"/>
                    <a:pt x="1022" y="12"/>
                  </a:cubicBezTo>
                  <a:cubicBezTo>
                    <a:pt x="730" y="41"/>
                    <a:pt x="496" y="216"/>
                    <a:pt x="350" y="479"/>
                  </a:cubicBezTo>
                  <a:lnTo>
                    <a:pt x="321" y="508"/>
                  </a:lnTo>
                  <a:lnTo>
                    <a:pt x="175" y="741"/>
                  </a:lnTo>
                  <a:cubicBezTo>
                    <a:pt x="0" y="1004"/>
                    <a:pt x="88" y="1325"/>
                    <a:pt x="321" y="1471"/>
                  </a:cubicBezTo>
                  <a:cubicBezTo>
                    <a:pt x="350" y="1500"/>
                    <a:pt x="409" y="1500"/>
                    <a:pt x="438" y="1529"/>
                  </a:cubicBezTo>
                  <a:cubicBezTo>
                    <a:pt x="526" y="1588"/>
                    <a:pt x="642" y="1617"/>
                    <a:pt x="730" y="1617"/>
                  </a:cubicBezTo>
                  <a:cubicBezTo>
                    <a:pt x="751" y="1619"/>
                    <a:pt x="773" y="1619"/>
                    <a:pt x="794" y="1619"/>
                  </a:cubicBezTo>
                  <a:cubicBezTo>
                    <a:pt x="1145" y="1619"/>
                    <a:pt x="1435" y="1393"/>
                    <a:pt x="1518" y="1062"/>
                  </a:cubicBezTo>
                  <a:cubicBezTo>
                    <a:pt x="1547" y="975"/>
                    <a:pt x="1547" y="887"/>
                    <a:pt x="1547" y="800"/>
                  </a:cubicBezTo>
                  <a:cubicBezTo>
                    <a:pt x="1635" y="683"/>
                    <a:pt x="1664" y="537"/>
                    <a:pt x="1635" y="391"/>
                  </a:cubicBezTo>
                  <a:cubicBezTo>
                    <a:pt x="1558" y="163"/>
                    <a:pt x="1350" y="1"/>
                    <a:pt x="112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dirty="0"/>
            </a:p>
          </p:txBody>
        </p:sp>
      </p:grpSp>
    </p:spTree>
    <p:extLst>
      <p:ext uri="{BB962C8B-B14F-4D97-AF65-F5344CB8AC3E}">
        <p14:creationId xmlns:p14="http://schemas.microsoft.com/office/powerpoint/2010/main" val="2329526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22C7352-091A-442D-9398-549F8D85CA0F}"/>
              </a:ext>
            </a:extLst>
          </p:cNvPr>
          <p:cNvSpPr>
            <a:spLocks noGrp="1"/>
          </p:cNvSpPr>
          <p:nvPr>
            <p:ph type="title"/>
          </p:nvPr>
        </p:nvSpPr>
        <p:spPr/>
        <p:txBody>
          <a:bodyPr/>
          <a:lstStyle/>
          <a:p>
            <a:r>
              <a:rPr lang="en-US"/>
              <a:t>Click to edit Master title style</a:t>
            </a:r>
            <a:endParaRPr lang="ro-RO"/>
          </a:p>
        </p:txBody>
      </p:sp>
      <p:sp>
        <p:nvSpPr>
          <p:cNvPr id="3" name="Content Placeholder 2">
            <a:extLst>
              <a:ext uri="{FF2B5EF4-FFF2-40B4-BE49-F238E27FC236}">
                <a16:creationId xmlns:a16="http://schemas.microsoft.com/office/drawing/2014/main" xmlns="" id="{5AB7F3F7-ED3F-4C06-9EC6-9B718D867C7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xmlns="" id="{B7B5DA3B-522D-40E8-BEF8-E9D375786BCE}"/>
              </a:ext>
            </a:extLst>
          </p:cNvPr>
          <p:cNvSpPr>
            <a:spLocks noGrp="1"/>
          </p:cNvSpPr>
          <p:nvPr>
            <p:ph type="dt" sz="half" idx="10"/>
          </p:nvPr>
        </p:nvSpPr>
        <p:spPr/>
        <p:txBody>
          <a:bodyPr/>
          <a:lstStyle/>
          <a:p>
            <a:fld id="{39E71566-8BC5-4FF3-A052-12F16D897E29}" type="datetimeFigureOut">
              <a:rPr lang="ro-RO" smtClean="0"/>
              <a:t>21.11.2022</a:t>
            </a:fld>
            <a:endParaRPr lang="ro-RO"/>
          </a:p>
        </p:txBody>
      </p:sp>
      <p:sp>
        <p:nvSpPr>
          <p:cNvPr id="5" name="Footer Placeholder 4">
            <a:extLst>
              <a:ext uri="{FF2B5EF4-FFF2-40B4-BE49-F238E27FC236}">
                <a16:creationId xmlns:a16="http://schemas.microsoft.com/office/drawing/2014/main" xmlns="" id="{90F25FA0-650C-4E49-BC25-19CB18C7C1F4}"/>
              </a:ext>
            </a:extLst>
          </p:cNvPr>
          <p:cNvSpPr>
            <a:spLocks noGrp="1"/>
          </p:cNvSpPr>
          <p:nvPr>
            <p:ph type="ftr" sz="quarter" idx="11"/>
          </p:nvPr>
        </p:nvSpPr>
        <p:spPr/>
        <p:txBody>
          <a:bodyPr/>
          <a:lstStyle/>
          <a:p>
            <a:endParaRPr lang="ro-RO"/>
          </a:p>
        </p:txBody>
      </p:sp>
      <p:sp>
        <p:nvSpPr>
          <p:cNvPr id="6" name="Slide Number Placeholder 5">
            <a:extLst>
              <a:ext uri="{FF2B5EF4-FFF2-40B4-BE49-F238E27FC236}">
                <a16:creationId xmlns:a16="http://schemas.microsoft.com/office/drawing/2014/main" xmlns="" id="{DB378147-67AF-4200-BA61-06FFF47DBA41}"/>
              </a:ext>
            </a:extLst>
          </p:cNvPr>
          <p:cNvSpPr>
            <a:spLocks noGrp="1"/>
          </p:cNvSpPr>
          <p:nvPr>
            <p:ph type="sldNum" sz="quarter" idx="12"/>
          </p:nvPr>
        </p:nvSpPr>
        <p:spPr/>
        <p:txBody>
          <a:bodyPr/>
          <a:lstStyle/>
          <a:p>
            <a:fld id="{A7F9E074-36DB-4058-81DF-4FF872700151}" type="slidenum">
              <a:rPr lang="ro-RO" smtClean="0"/>
              <a:t>‹#›</a:t>
            </a:fld>
            <a:endParaRPr lang="ro-RO"/>
          </a:p>
        </p:txBody>
      </p:sp>
    </p:spTree>
    <p:extLst>
      <p:ext uri="{BB962C8B-B14F-4D97-AF65-F5344CB8AC3E}">
        <p14:creationId xmlns:p14="http://schemas.microsoft.com/office/powerpoint/2010/main" val="21992282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2188FAF-F59F-4AA3-AF54-83FF8123BE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ro-RO"/>
          </a:p>
        </p:txBody>
      </p:sp>
      <p:sp>
        <p:nvSpPr>
          <p:cNvPr id="3" name="Text Placeholder 2">
            <a:extLst>
              <a:ext uri="{FF2B5EF4-FFF2-40B4-BE49-F238E27FC236}">
                <a16:creationId xmlns:a16="http://schemas.microsoft.com/office/drawing/2014/main" xmlns="" id="{92D3DDB2-2842-4C13-981B-3FB66DC3FF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8C4907F5-D50E-4D3D-BBD1-ED7A324A4321}"/>
              </a:ext>
            </a:extLst>
          </p:cNvPr>
          <p:cNvSpPr>
            <a:spLocks noGrp="1"/>
          </p:cNvSpPr>
          <p:nvPr>
            <p:ph type="dt" sz="half" idx="10"/>
          </p:nvPr>
        </p:nvSpPr>
        <p:spPr/>
        <p:txBody>
          <a:bodyPr/>
          <a:lstStyle/>
          <a:p>
            <a:fld id="{39E71566-8BC5-4FF3-A052-12F16D897E29}" type="datetimeFigureOut">
              <a:rPr lang="ro-RO" smtClean="0"/>
              <a:t>21.11.2022</a:t>
            </a:fld>
            <a:endParaRPr lang="ro-RO"/>
          </a:p>
        </p:txBody>
      </p:sp>
      <p:sp>
        <p:nvSpPr>
          <p:cNvPr id="5" name="Footer Placeholder 4">
            <a:extLst>
              <a:ext uri="{FF2B5EF4-FFF2-40B4-BE49-F238E27FC236}">
                <a16:creationId xmlns:a16="http://schemas.microsoft.com/office/drawing/2014/main" xmlns="" id="{4A13FBA5-3108-493B-93D6-31E92D526AC2}"/>
              </a:ext>
            </a:extLst>
          </p:cNvPr>
          <p:cNvSpPr>
            <a:spLocks noGrp="1"/>
          </p:cNvSpPr>
          <p:nvPr>
            <p:ph type="ftr" sz="quarter" idx="11"/>
          </p:nvPr>
        </p:nvSpPr>
        <p:spPr/>
        <p:txBody>
          <a:bodyPr/>
          <a:lstStyle/>
          <a:p>
            <a:endParaRPr lang="ro-RO"/>
          </a:p>
        </p:txBody>
      </p:sp>
      <p:sp>
        <p:nvSpPr>
          <p:cNvPr id="6" name="Slide Number Placeholder 5">
            <a:extLst>
              <a:ext uri="{FF2B5EF4-FFF2-40B4-BE49-F238E27FC236}">
                <a16:creationId xmlns:a16="http://schemas.microsoft.com/office/drawing/2014/main" xmlns="" id="{0F42B741-F13A-4042-8C3F-E8E77C784D8A}"/>
              </a:ext>
            </a:extLst>
          </p:cNvPr>
          <p:cNvSpPr>
            <a:spLocks noGrp="1"/>
          </p:cNvSpPr>
          <p:nvPr>
            <p:ph type="sldNum" sz="quarter" idx="12"/>
          </p:nvPr>
        </p:nvSpPr>
        <p:spPr/>
        <p:txBody>
          <a:bodyPr/>
          <a:lstStyle/>
          <a:p>
            <a:fld id="{A7F9E074-36DB-4058-81DF-4FF872700151}" type="slidenum">
              <a:rPr lang="ro-RO" smtClean="0"/>
              <a:t>‹#›</a:t>
            </a:fld>
            <a:endParaRPr lang="ro-RO"/>
          </a:p>
        </p:txBody>
      </p:sp>
    </p:spTree>
    <p:extLst>
      <p:ext uri="{BB962C8B-B14F-4D97-AF65-F5344CB8AC3E}">
        <p14:creationId xmlns:p14="http://schemas.microsoft.com/office/powerpoint/2010/main" val="23248890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D7390A1-BB2C-45CA-A843-E60EA23AC013}"/>
              </a:ext>
            </a:extLst>
          </p:cNvPr>
          <p:cNvSpPr>
            <a:spLocks noGrp="1"/>
          </p:cNvSpPr>
          <p:nvPr>
            <p:ph type="title"/>
          </p:nvPr>
        </p:nvSpPr>
        <p:spPr/>
        <p:txBody>
          <a:bodyPr/>
          <a:lstStyle/>
          <a:p>
            <a:r>
              <a:rPr lang="en-US"/>
              <a:t>Click to edit Master title style</a:t>
            </a:r>
            <a:endParaRPr lang="ro-RO"/>
          </a:p>
        </p:txBody>
      </p:sp>
      <p:sp>
        <p:nvSpPr>
          <p:cNvPr id="3" name="Content Placeholder 2">
            <a:extLst>
              <a:ext uri="{FF2B5EF4-FFF2-40B4-BE49-F238E27FC236}">
                <a16:creationId xmlns:a16="http://schemas.microsoft.com/office/drawing/2014/main" xmlns="" id="{7693E662-9155-4F22-99CC-8503BCBE2D5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Content Placeholder 3">
            <a:extLst>
              <a:ext uri="{FF2B5EF4-FFF2-40B4-BE49-F238E27FC236}">
                <a16:creationId xmlns:a16="http://schemas.microsoft.com/office/drawing/2014/main" xmlns="" id="{89EB9CD1-6981-4717-97F8-D00CF7D7D40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Date Placeholder 4">
            <a:extLst>
              <a:ext uri="{FF2B5EF4-FFF2-40B4-BE49-F238E27FC236}">
                <a16:creationId xmlns:a16="http://schemas.microsoft.com/office/drawing/2014/main" xmlns="" id="{F51AA64B-F379-4B56-918D-5AAE3D41EA8F}"/>
              </a:ext>
            </a:extLst>
          </p:cNvPr>
          <p:cNvSpPr>
            <a:spLocks noGrp="1"/>
          </p:cNvSpPr>
          <p:nvPr>
            <p:ph type="dt" sz="half" idx="10"/>
          </p:nvPr>
        </p:nvSpPr>
        <p:spPr/>
        <p:txBody>
          <a:bodyPr/>
          <a:lstStyle/>
          <a:p>
            <a:fld id="{39E71566-8BC5-4FF3-A052-12F16D897E29}" type="datetimeFigureOut">
              <a:rPr lang="ro-RO" smtClean="0"/>
              <a:t>21.11.2022</a:t>
            </a:fld>
            <a:endParaRPr lang="ro-RO"/>
          </a:p>
        </p:txBody>
      </p:sp>
      <p:sp>
        <p:nvSpPr>
          <p:cNvPr id="6" name="Footer Placeholder 5">
            <a:extLst>
              <a:ext uri="{FF2B5EF4-FFF2-40B4-BE49-F238E27FC236}">
                <a16:creationId xmlns:a16="http://schemas.microsoft.com/office/drawing/2014/main" xmlns="" id="{A08BFBFA-9969-4B4D-A899-68190AA03DF6}"/>
              </a:ext>
            </a:extLst>
          </p:cNvPr>
          <p:cNvSpPr>
            <a:spLocks noGrp="1"/>
          </p:cNvSpPr>
          <p:nvPr>
            <p:ph type="ftr" sz="quarter" idx="11"/>
          </p:nvPr>
        </p:nvSpPr>
        <p:spPr/>
        <p:txBody>
          <a:bodyPr/>
          <a:lstStyle/>
          <a:p>
            <a:endParaRPr lang="ro-RO"/>
          </a:p>
        </p:txBody>
      </p:sp>
      <p:sp>
        <p:nvSpPr>
          <p:cNvPr id="7" name="Slide Number Placeholder 6">
            <a:extLst>
              <a:ext uri="{FF2B5EF4-FFF2-40B4-BE49-F238E27FC236}">
                <a16:creationId xmlns:a16="http://schemas.microsoft.com/office/drawing/2014/main" xmlns="" id="{D57BC8DB-B6B9-4095-8FDD-DA660AEA207E}"/>
              </a:ext>
            </a:extLst>
          </p:cNvPr>
          <p:cNvSpPr>
            <a:spLocks noGrp="1"/>
          </p:cNvSpPr>
          <p:nvPr>
            <p:ph type="sldNum" sz="quarter" idx="12"/>
          </p:nvPr>
        </p:nvSpPr>
        <p:spPr/>
        <p:txBody>
          <a:bodyPr/>
          <a:lstStyle/>
          <a:p>
            <a:fld id="{A7F9E074-36DB-4058-81DF-4FF872700151}" type="slidenum">
              <a:rPr lang="ro-RO" smtClean="0"/>
              <a:t>‹#›</a:t>
            </a:fld>
            <a:endParaRPr lang="ro-RO"/>
          </a:p>
        </p:txBody>
      </p:sp>
    </p:spTree>
    <p:extLst>
      <p:ext uri="{BB962C8B-B14F-4D97-AF65-F5344CB8AC3E}">
        <p14:creationId xmlns:p14="http://schemas.microsoft.com/office/powerpoint/2010/main" val="2062000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1DB67E3-1D1A-4F9A-B658-1B093111318C}"/>
              </a:ext>
            </a:extLst>
          </p:cNvPr>
          <p:cNvSpPr>
            <a:spLocks noGrp="1"/>
          </p:cNvSpPr>
          <p:nvPr>
            <p:ph type="title"/>
          </p:nvPr>
        </p:nvSpPr>
        <p:spPr>
          <a:xfrm>
            <a:off x="839788" y="365125"/>
            <a:ext cx="10515600" cy="1325563"/>
          </a:xfrm>
        </p:spPr>
        <p:txBody>
          <a:bodyPr/>
          <a:lstStyle/>
          <a:p>
            <a:r>
              <a:rPr lang="en-US"/>
              <a:t>Click to edit Master title style</a:t>
            </a:r>
            <a:endParaRPr lang="ro-RO"/>
          </a:p>
        </p:txBody>
      </p:sp>
      <p:sp>
        <p:nvSpPr>
          <p:cNvPr id="3" name="Text Placeholder 2">
            <a:extLst>
              <a:ext uri="{FF2B5EF4-FFF2-40B4-BE49-F238E27FC236}">
                <a16:creationId xmlns:a16="http://schemas.microsoft.com/office/drawing/2014/main" xmlns="" id="{CF7F721B-EBB3-4E6A-BAEC-3D600AB290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8F4CD29B-E6E9-41F3-BA5B-85CB354A5D9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Text Placeholder 4">
            <a:extLst>
              <a:ext uri="{FF2B5EF4-FFF2-40B4-BE49-F238E27FC236}">
                <a16:creationId xmlns:a16="http://schemas.microsoft.com/office/drawing/2014/main" xmlns="" id="{9B635BCA-866B-4BB8-A507-65CDB953285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8DAF56D8-348C-49F0-AAE8-1409FC029AB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7" name="Date Placeholder 6">
            <a:extLst>
              <a:ext uri="{FF2B5EF4-FFF2-40B4-BE49-F238E27FC236}">
                <a16:creationId xmlns:a16="http://schemas.microsoft.com/office/drawing/2014/main" xmlns="" id="{C1A85BD7-9A1E-47EC-A749-3D59601BE192}"/>
              </a:ext>
            </a:extLst>
          </p:cNvPr>
          <p:cNvSpPr>
            <a:spLocks noGrp="1"/>
          </p:cNvSpPr>
          <p:nvPr>
            <p:ph type="dt" sz="half" idx="10"/>
          </p:nvPr>
        </p:nvSpPr>
        <p:spPr/>
        <p:txBody>
          <a:bodyPr/>
          <a:lstStyle/>
          <a:p>
            <a:fld id="{39E71566-8BC5-4FF3-A052-12F16D897E29}" type="datetimeFigureOut">
              <a:rPr lang="ro-RO" smtClean="0"/>
              <a:t>21.11.2022</a:t>
            </a:fld>
            <a:endParaRPr lang="ro-RO"/>
          </a:p>
        </p:txBody>
      </p:sp>
      <p:sp>
        <p:nvSpPr>
          <p:cNvPr id="8" name="Footer Placeholder 7">
            <a:extLst>
              <a:ext uri="{FF2B5EF4-FFF2-40B4-BE49-F238E27FC236}">
                <a16:creationId xmlns:a16="http://schemas.microsoft.com/office/drawing/2014/main" xmlns="" id="{7AAF16BF-C7BF-455B-B31B-FB04174B0E22}"/>
              </a:ext>
            </a:extLst>
          </p:cNvPr>
          <p:cNvSpPr>
            <a:spLocks noGrp="1"/>
          </p:cNvSpPr>
          <p:nvPr>
            <p:ph type="ftr" sz="quarter" idx="11"/>
          </p:nvPr>
        </p:nvSpPr>
        <p:spPr/>
        <p:txBody>
          <a:bodyPr/>
          <a:lstStyle/>
          <a:p>
            <a:endParaRPr lang="ro-RO"/>
          </a:p>
        </p:txBody>
      </p:sp>
      <p:sp>
        <p:nvSpPr>
          <p:cNvPr id="9" name="Slide Number Placeholder 8">
            <a:extLst>
              <a:ext uri="{FF2B5EF4-FFF2-40B4-BE49-F238E27FC236}">
                <a16:creationId xmlns:a16="http://schemas.microsoft.com/office/drawing/2014/main" xmlns="" id="{0718CC2F-CFBF-4DD8-9CF9-5212D72EE5DC}"/>
              </a:ext>
            </a:extLst>
          </p:cNvPr>
          <p:cNvSpPr>
            <a:spLocks noGrp="1"/>
          </p:cNvSpPr>
          <p:nvPr>
            <p:ph type="sldNum" sz="quarter" idx="12"/>
          </p:nvPr>
        </p:nvSpPr>
        <p:spPr/>
        <p:txBody>
          <a:bodyPr/>
          <a:lstStyle/>
          <a:p>
            <a:fld id="{A7F9E074-36DB-4058-81DF-4FF872700151}" type="slidenum">
              <a:rPr lang="ro-RO" smtClean="0"/>
              <a:t>‹#›</a:t>
            </a:fld>
            <a:endParaRPr lang="ro-RO"/>
          </a:p>
        </p:txBody>
      </p:sp>
    </p:spTree>
    <p:extLst>
      <p:ext uri="{BB962C8B-B14F-4D97-AF65-F5344CB8AC3E}">
        <p14:creationId xmlns:p14="http://schemas.microsoft.com/office/powerpoint/2010/main" val="37599293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9D6650A-AEA1-4CA6-A47D-E65319FB6F4D}"/>
              </a:ext>
            </a:extLst>
          </p:cNvPr>
          <p:cNvSpPr>
            <a:spLocks noGrp="1"/>
          </p:cNvSpPr>
          <p:nvPr>
            <p:ph type="title"/>
          </p:nvPr>
        </p:nvSpPr>
        <p:spPr/>
        <p:txBody>
          <a:bodyPr/>
          <a:lstStyle/>
          <a:p>
            <a:r>
              <a:rPr lang="en-US"/>
              <a:t>Click to edit Master title style</a:t>
            </a:r>
            <a:endParaRPr lang="ro-RO"/>
          </a:p>
        </p:txBody>
      </p:sp>
      <p:sp>
        <p:nvSpPr>
          <p:cNvPr id="3" name="Date Placeholder 2">
            <a:extLst>
              <a:ext uri="{FF2B5EF4-FFF2-40B4-BE49-F238E27FC236}">
                <a16:creationId xmlns:a16="http://schemas.microsoft.com/office/drawing/2014/main" xmlns="" id="{79FCA494-13B1-4F59-9A80-5EA2DD3B5D8D}"/>
              </a:ext>
            </a:extLst>
          </p:cNvPr>
          <p:cNvSpPr>
            <a:spLocks noGrp="1"/>
          </p:cNvSpPr>
          <p:nvPr>
            <p:ph type="dt" sz="half" idx="10"/>
          </p:nvPr>
        </p:nvSpPr>
        <p:spPr/>
        <p:txBody>
          <a:bodyPr/>
          <a:lstStyle/>
          <a:p>
            <a:fld id="{39E71566-8BC5-4FF3-A052-12F16D897E29}" type="datetimeFigureOut">
              <a:rPr lang="ro-RO" smtClean="0"/>
              <a:t>21.11.2022</a:t>
            </a:fld>
            <a:endParaRPr lang="ro-RO"/>
          </a:p>
        </p:txBody>
      </p:sp>
      <p:sp>
        <p:nvSpPr>
          <p:cNvPr id="4" name="Footer Placeholder 3">
            <a:extLst>
              <a:ext uri="{FF2B5EF4-FFF2-40B4-BE49-F238E27FC236}">
                <a16:creationId xmlns:a16="http://schemas.microsoft.com/office/drawing/2014/main" xmlns="" id="{3A16B4B8-C454-4324-B109-01562F8B2FAE}"/>
              </a:ext>
            </a:extLst>
          </p:cNvPr>
          <p:cNvSpPr>
            <a:spLocks noGrp="1"/>
          </p:cNvSpPr>
          <p:nvPr>
            <p:ph type="ftr" sz="quarter" idx="11"/>
          </p:nvPr>
        </p:nvSpPr>
        <p:spPr/>
        <p:txBody>
          <a:bodyPr/>
          <a:lstStyle/>
          <a:p>
            <a:endParaRPr lang="ro-RO"/>
          </a:p>
        </p:txBody>
      </p:sp>
      <p:sp>
        <p:nvSpPr>
          <p:cNvPr id="5" name="Slide Number Placeholder 4">
            <a:extLst>
              <a:ext uri="{FF2B5EF4-FFF2-40B4-BE49-F238E27FC236}">
                <a16:creationId xmlns:a16="http://schemas.microsoft.com/office/drawing/2014/main" xmlns="" id="{08522E1A-0128-4777-8BE4-4A615B49760C}"/>
              </a:ext>
            </a:extLst>
          </p:cNvPr>
          <p:cNvSpPr>
            <a:spLocks noGrp="1"/>
          </p:cNvSpPr>
          <p:nvPr>
            <p:ph type="sldNum" sz="quarter" idx="12"/>
          </p:nvPr>
        </p:nvSpPr>
        <p:spPr/>
        <p:txBody>
          <a:bodyPr/>
          <a:lstStyle/>
          <a:p>
            <a:fld id="{A7F9E074-36DB-4058-81DF-4FF872700151}" type="slidenum">
              <a:rPr lang="ro-RO" smtClean="0"/>
              <a:t>‹#›</a:t>
            </a:fld>
            <a:endParaRPr lang="ro-RO"/>
          </a:p>
        </p:txBody>
      </p:sp>
    </p:spTree>
    <p:extLst>
      <p:ext uri="{BB962C8B-B14F-4D97-AF65-F5344CB8AC3E}">
        <p14:creationId xmlns:p14="http://schemas.microsoft.com/office/powerpoint/2010/main" val="2632166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D57A14E3-56E6-4400-88B6-9981EABAEDAA}"/>
              </a:ext>
            </a:extLst>
          </p:cNvPr>
          <p:cNvSpPr>
            <a:spLocks noGrp="1"/>
          </p:cNvSpPr>
          <p:nvPr>
            <p:ph type="dt" sz="half" idx="10"/>
          </p:nvPr>
        </p:nvSpPr>
        <p:spPr/>
        <p:txBody>
          <a:bodyPr/>
          <a:lstStyle/>
          <a:p>
            <a:fld id="{39E71566-8BC5-4FF3-A052-12F16D897E29}" type="datetimeFigureOut">
              <a:rPr lang="ro-RO" smtClean="0"/>
              <a:t>21.11.2022</a:t>
            </a:fld>
            <a:endParaRPr lang="ro-RO"/>
          </a:p>
        </p:txBody>
      </p:sp>
      <p:sp>
        <p:nvSpPr>
          <p:cNvPr id="3" name="Footer Placeholder 2">
            <a:extLst>
              <a:ext uri="{FF2B5EF4-FFF2-40B4-BE49-F238E27FC236}">
                <a16:creationId xmlns:a16="http://schemas.microsoft.com/office/drawing/2014/main" xmlns="" id="{89DA61FA-72AF-40F7-8D10-987F64E801BB}"/>
              </a:ext>
            </a:extLst>
          </p:cNvPr>
          <p:cNvSpPr>
            <a:spLocks noGrp="1"/>
          </p:cNvSpPr>
          <p:nvPr>
            <p:ph type="ftr" sz="quarter" idx="11"/>
          </p:nvPr>
        </p:nvSpPr>
        <p:spPr/>
        <p:txBody>
          <a:bodyPr/>
          <a:lstStyle/>
          <a:p>
            <a:endParaRPr lang="ro-RO"/>
          </a:p>
        </p:txBody>
      </p:sp>
      <p:sp>
        <p:nvSpPr>
          <p:cNvPr id="4" name="Slide Number Placeholder 3">
            <a:extLst>
              <a:ext uri="{FF2B5EF4-FFF2-40B4-BE49-F238E27FC236}">
                <a16:creationId xmlns:a16="http://schemas.microsoft.com/office/drawing/2014/main" xmlns="" id="{67FD627C-539A-425B-8670-4B32ABFF247B}"/>
              </a:ext>
            </a:extLst>
          </p:cNvPr>
          <p:cNvSpPr>
            <a:spLocks noGrp="1"/>
          </p:cNvSpPr>
          <p:nvPr>
            <p:ph type="sldNum" sz="quarter" idx="12"/>
          </p:nvPr>
        </p:nvSpPr>
        <p:spPr/>
        <p:txBody>
          <a:bodyPr/>
          <a:lstStyle/>
          <a:p>
            <a:fld id="{A7F9E074-36DB-4058-81DF-4FF872700151}" type="slidenum">
              <a:rPr lang="ro-RO" smtClean="0"/>
              <a:t>‹#›</a:t>
            </a:fld>
            <a:endParaRPr lang="ro-RO"/>
          </a:p>
        </p:txBody>
      </p:sp>
    </p:spTree>
    <p:extLst>
      <p:ext uri="{BB962C8B-B14F-4D97-AF65-F5344CB8AC3E}">
        <p14:creationId xmlns:p14="http://schemas.microsoft.com/office/powerpoint/2010/main" val="1803757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273F37-4A97-41FF-92E9-2D8922E532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ro-RO"/>
          </a:p>
        </p:txBody>
      </p:sp>
      <p:sp>
        <p:nvSpPr>
          <p:cNvPr id="3" name="Content Placeholder 2">
            <a:extLst>
              <a:ext uri="{FF2B5EF4-FFF2-40B4-BE49-F238E27FC236}">
                <a16:creationId xmlns:a16="http://schemas.microsoft.com/office/drawing/2014/main" xmlns="" id="{B91BAD40-7418-4D38-BD72-4BCC3BB457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Text Placeholder 3">
            <a:extLst>
              <a:ext uri="{FF2B5EF4-FFF2-40B4-BE49-F238E27FC236}">
                <a16:creationId xmlns:a16="http://schemas.microsoft.com/office/drawing/2014/main" xmlns="" id="{116968DE-0CAC-40FE-AC40-F39BF2539E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1B186F97-2E1F-4A94-A756-4BCBC1955872}"/>
              </a:ext>
            </a:extLst>
          </p:cNvPr>
          <p:cNvSpPr>
            <a:spLocks noGrp="1"/>
          </p:cNvSpPr>
          <p:nvPr>
            <p:ph type="dt" sz="half" idx="10"/>
          </p:nvPr>
        </p:nvSpPr>
        <p:spPr/>
        <p:txBody>
          <a:bodyPr/>
          <a:lstStyle/>
          <a:p>
            <a:fld id="{39E71566-8BC5-4FF3-A052-12F16D897E29}" type="datetimeFigureOut">
              <a:rPr lang="ro-RO" smtClean="0"/>
              <a:t>21.11.2022</a:t>
            </a:fld>
            <a:endParaRPr lang="ro-RO"/>
          </a:p>
        </p:txBody>
      </p:sp>
      <p:sp>
        <p:nvSpPr>
          <p:cNvPr id="6" name="Footer Placeholder 5">
            <a:extLst>
              <a:ext uri="{FF2B5EF4-FFF2-40B4-BE49-F238E27FC236}">
                <a16:creationId xmlns:a16="http://schemas.microsoft.com/office/drawing/2014/main" xmlns="" id="{77E9CB85-09B6-4000-8C9C-2961F18C7883}"/>
              </a:ext>
            </a:extLst>
          </p:cNvPr>
          <p:cNvSpPr>
            <a:spLocks noGrp="1"/>
          </p:cNvSpPr>
          <p:nvPr>
            <p:ph type="ftr" sz="quarter" idx="11"/>
          </p:nvPr>
        </p:nvSpPr>
        <p:spPr/>
        <p:txBody>
          <a:bodyPr/>
          <a:lstStyle/>
          <a:p>
            <a:endParaRPr lang="ro-RO"/>
          </a:p>
        </p:txBody>
      </p:sp>
      <p:sp>
        <p:nvSpPr>
          <p:cNvPr id="7" name="Slide Number Placeholder 6">
            <a:extLst>
              <a:ext uri="{FF2B5EF4-FFF2-40B4-BE49-F238E27FC236}">
                <a16:creationId xmlns:a16="http://schemas.microsoft.com/office/drawing/2014/main" xmlns="" id="{5F467875-A290-4229-A02A-04D511174870}"/>
              </a:ext>
            </a:extLst>
          </p:cNvPr>
          <p:cNvSpPr>
            <a:spLocks noGrp="1"/>
          </p:cNvSpPr>
          <p:nvPr>
            <p:ph type="sldNum" sz="quarter" idx="12"/>
          </p:nvPr>
        </p:nvSpPr>
        <p:spPr/>
        <p:txBody>
          <a:bodyPr/>
          <a:lstStyle/>
          <a:p>
            <a:fld id="{A7F9E074-36DB-4058-81DF-4FF872700151}" type="slidenum">
              <a:rPr lang="ro-RO" smtClean="0"/>
              <a:t>‹#›</a:t>
            </a:fld>
            <a:endParaRPr lang="ro-RO"/>
          </a:p>
        </p:txBody>
      </p:sp>
    </p:spTree>
    <p:extLst>
      <p:ext uri="{BB962C8B-B14F-4D97-AF65-F5344CB8AC3E}">
        <p14:creationId xmlns:p14="http://schemas.microsoft.com/office/powerpoint/2010/main" val="692217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F4CA5FA-3B7E-4519-9CDC-0A20CA66D3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ro-RO"/>
          </a:p>
        </p:txBody>
      </p:sp>
      <p:sp>
        <p:nvSpPr>
          <p:cNvPr id="3" name="Picture Placeholder 2">
            <a:extLst>
              <a:ext uri="{FF2B5EF4-FFF2-40B4-BE49-F238E27FC236}">
                <a16:creationId xmlns:a16="http://schemas.microsoft.com/office/drawing/2014/main" xmlns="" id="{B037C859-460D-4706-9255-C9C737027F9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o-RO"/>
          </a:p>
        </p:txBody>
      </p:sp>
      <p:sp>
        <p:nvSpPr>
          <p:cNvPr id="4" name="Text Placeholder 3">
            <a:extLst>
              <a:ext uri="{FF2B5EF4-FFF2-40B4-BE49-F238E27FC236}">
                <a16:creationId xmlns:a16="http://schemas.microsoft.com/office/drawing/2014/main" xmlns="" id="{E6029315-B293-4B37-8225-6028B1E645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9E1E3840-5DD2-4B93-930D-6CC478EF0874}"/>
              </a:ext>
            </a:extLst>
          </p:cNvPr>
          <p:cNvSpPr>
            <a:spLocks noGrp="1"/>
          </p:cNvSpPr>
          <p:nvPr>
            <p:ph type="dt" sz="half" idx="10"/>
          </p:nvPr>
        </p:nvSpPr>
        <p:spPr/>
        <p:txBody>
          <a:bodyPr/>
          <a:lstStyle/>
          <a:p>
            <a:fld id="{39E71566-8BC5-4FF3-A052-12F16D897E29}" type="datetimeFigureOut">
              <a:rPr lang="ro-RO" smtClean="0"/>
              <a:t>21.11.2022</a:t>
            </a:fld>
            <a:endParaRPr lang="ro-RO"/>
          </a:p>
        </p:txBody>
      </p:sp>
      <p:sp>
        <p:nvSpPr>
          <p:cNvPr id="6" name="Footer Placeholder 5">
            <a:extLst>
              <a:ext uri="{FF2B5EF4-FFF2-40B4-BE49-F238E27FC236}">
                <a16:creationId xmlns:a16="http://schemas.microsoft.com/office/drawing/2014/main" xmlns="" id="{1481AE98-C269-490C-8052-128992BAFEBF}"/>
              </a:ext>
            </a:extLst>
          </p:cNvPr>
          <p:cNvSpPr>
            <a:spLocks noGrp="1"/>
          </p:cNvSpPr>
          <p:nvPr>
            <p:ph type="ftr" sz="quarter" idx="11"/>
          </p:nvPr>
        </p:nvSpPr>
        <p:spPr/>
        <p:txBody>
          <a:bodyPr/>
          <a:lstStyle/>
          <a:p>
            <a:endParaRPr lang="ro-RO"/>
          </a:p>
        </p:txBody>
      </p:sp>
      <p:sp>
        <p:nvSpPr>
          <p:cNvPr id="7" name="Slide Number Placeholder 6">
            <a:extLst>
              <a:ext uri="{FF2B5EF4-FFF2-40B4-BE49-F238E27FC236}">
                <a16:creationId xmlns:a16="http://schemas.microsoft.com/office/drawing/2014/main" xmlns="" id="{278062FB-CF95-4DE5-9677-CA3881E33D48}"/>
              </a:ext>
            </a:extLst>
          </p:cNvPr>
          <p:cNvSpPr>
            <a:spLocks noGrp="1"/>
          </p:cNvSpPr>
          <p:nvPr>
            <p:ph type="sldNum" sz="quarter" idx="12"/>
          </p:nvPr>
        </p:nvSpPr>
        <p:spPr/>
        <p:txBody>
          <a:bodyPr/>
          <a:lstStyle/>
          <a:p>
            <a:fld id="{A7F9E074-36DB-4058-81DF-4FF872700151}" type="slidenum">
              <a:rPr lang="ro-RO" smtClean="0"/>
              <a:t>‹#›</a:t>
            </a:fld>
            <a:endParaRPr lang="ro-RO"/>
          </a:p>
        </p:txBody>
      </p:sp>
    </p:spTree>
    <p:extLst>
      <p:ext uri="{BB962C8B-B14F-4D97-AF65-F5344CB8AC3E}">
        <p14:creationId xmlns:p14="http://schemas.microsoft.com/office/powerpoint/2010/main" val="2243080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400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1D800173-65B2-4A8E-BE3F-46BDF4BF46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ro-RO"/>
          </a:p>
        </p:txBody>
      </p:sp>
      <p:sp>
        <p:nvSpPr>
          <p:cNvPr id="3" name="Text Placeholder 2">
            <a:extLst>
              <a:ext uri="{FF2B5EF4-FFF2-40B4-BE49-F238E27FC236}">
                <a16:creationId xmlns:a16="http://schemas.microsoft.com/office/drawing/2014/main" xmlns="" id="{CEB00AB1-5191-4A7C-B9C0-72E996941B9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xmlns="" id="{E78878CB-9647-4F25-B305-502B65AF36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E71566-8BC5-4FF3-A052-12F16D897E29}" type="datetimeFigureOut">
              <a:rPr lang="ro-RO" smtClean="0"/>
              <a:t>21.11.2022</a:t>
            </a:fld>
            <a:endParaRPr lang="ro-RO"/>
          </a:p>
        </p:txBody>
      </p:sp>
      <p:sp>
        <p:nvSpPr>
          <p:cNvPr id="5" name="Footer Placeholder 4">
            <a:extLst>
              <a:ext uri="{FF2B5EF4-FFF2-40B4-BE49-F238E27FC236}">
                <a16:creationId xmlns:a16="http://schemas.microsoft.com/office/drawing/2014/main" xmlns="" id="{F71FFC6E-7782-4603-B2E8-D7FF2B2EC0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o-RO"/>
          </a:p>
        </p:txBody>
      </p:sp>
      <p:sp>
        <p:nvSpPr>
          <p:cNvPr id="6" name="Slide Number Placeholder 5">
            <a:extLst>
              <a:ext uri="{FF2B5EF4-FFF2-40B4-BE49-F238E27FC236}">
                <a16:creationId xmlns:a16="http://schemas.microsoft.com/office/drawing/2014/main" xmlns="" id="{1CBB3263-AF33-4D5D-820C-2F93AC164D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F9E074-36DB-4058-81DF-4FF872700151}" type="slidenum">
              <a:rPr lang="ro-RO" smtClean="0"/>
              <a:t>‹#›</a:t>
            </a:fld>
            <a:endParaRPr lang="ro-RO"/>
          </a:p>
        </p:txBody>
      </p:sp>
    </p:spTree>
    <p:extLst>
      <p:ext uri="{BB962C8B-B14F-4D97-AF65-F5344CB8AC3E}">
        <p14:creationId xmlns:p14="http://schemas.microsoft.com/office/powerpoint/2010/main" val="637658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7" y="719333"/>
            <a:ext cx="10290000" cy="7636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Clr>
                <a:schemeClr val="dk1"/>
              </a:buClr>
              <a:buSzPts val="3200"/>
              <a:buFont typeface="Caveat Brush"/>
              <a:buNone/>
              <a:defRPr sz="3200" b="1">
                <a:solidFill>
                  <a:schemeClr val="dk1"/>
                </a:solidFill>
                <a:latin typeface="Caveat Brush"/>
                <a:ea typeface="Caveat Brush"/>
                <a:cs typeface="Caveat Brush"/>
                <a:sym typeface="Caveat Brush"/>
              </a:defRPr>
            </a:lvl1pPr>
            <a:lvl2pPr lvl="1" algn="ctr">
              <a:spcBef>
                <a:spcPts val="0"/>
              </a:spcBef>
              <a:spcAft>
                <a:spcPts val="0"/>
              </a:spcAft>
              <a:buClr>
                <a:schemeClr val="dk1"/>
              </a:buClr>
              <a:buSzPts val="3200"/>
              <a:buFont typeface="Caveat Brush"/>
              <a:buNone/>
              <a:defRPr sz="3200" b="1">
                <a:solidFill>
                  <a:schemeClr val="dk1"/>
                </a:solidFill>
                <a:latin typeface="Caveat Brush"/>
                <a:ea typeface="Caveat Brush"/>
                <a:cs typeface="Caveat Brush"/>
                <a:sym typeface="Caveat Brush"/>
              </a:defRPr>
            </a:lvl2pPr>
            <a:lvl3pPr lvl="2" algn="ctr">
              <a:spcBef>
                <a:spcPts val="0"/>
              </a:spcBef>
              <a:spcAft>
                <a:spcPts val="0"/>
              </a:spcAft>
              <a:buClr>
                <a:schemeClr val="dk1"/>
              </a:buClr>
              <a:buSzPts val="3200"/>
              <a:buFont typeface="Caveat Brush"/>
              <a:buNone/>
              <a:defRPr sz="3200" b="1">
                <a:solidFill>
                  <a:schemeClr val="dk1"/>
                </a:solidFill>
                <a:latin typeface="Caveat Brush"/>
                <a:ea typeface="Caveat Brush"/>
                <a:cs typeface="Caveat Brush"/>
                <a:sym typeface="Caveat Brush"/>
              </a:defRPr>
            </a:lvl3pPr>
            <a:lvl4pPr lvl="3" algn="ctr">
              <a:spcBef>
                <a:spcPts val="0"/>
              </a:spcBef>
              <a:spcAft>
                <a:spcPts val="0"/>
              </a:spcAft>
              <a:buClr>
                <a:schemeClr val="dk1"/>
              </a:buClr>
              <a:buSzPts val="3200"/>
              <a:buFont typeface="Caveat Brush"/>
              <a:buNone/>
              <a:defRPr sz="3200" b="1">
                <a:solidFill>
                  <a:schemeClr val="dk1"/>
                </a:solidFill>
                <a:latin typeface="Caveat Brush"/>
                <a:ea typeface="Caveat Brush"/>
                <a:cs typeface="Caveat Brush"/>
                <a:sym typeface="Caveat Brush"/>
              </a:defRPr>
            </a:lvl4pPr>
            <a:lvl5pPr lvl="4" algn="ctr">
              <a:spcBef>
                <a:spcPts val="0"/>
              </a:spcBef>
              <a:spcAft>
                <a:spcPts val="0"/>
              </a:spcAft>
              <a:buClr>
                <a:schemeClr val="dk1"/>
              </a:buClr>
              <a:buSzPts val="3200"/>
              <a:buFont typeface="Caveat Brush"/>
              <a:buNone/>
              <a:defRPr sz="3200" b="1">
                <a:solidFill>
                  <a:schemeClr val="dk1"/>
                </a:solidFill>
                <a:latin typeface="Caveat Brush"/>
                <a:ea typeface="Caveat Brush"/>
                <a:cs typeface="Caveat Brush"/>
                <a:sym typeface="Caveat Brush"/>
              </a:defRPr>
            </a:lvl5pPr>
            <a:lvl6pPr lvl="5" algn="ctr">
              <a:spcBef>
                <a:spcPts val="0"/>
              </a:spcBef>
              <a:spcAft>
                <a:spcPts val="0"/>
              </a:spcAft>
              <a:buClr>
                <a:schemeClr val="dk1"/>
              </a:buClr>
              <a:buSzPts val="3200"/>
              <a:buFont typeface="Caveat Brush"/>
              <a:buNone/>
              <a:defRPr sz="3200" b="1">
                <a:solidFill>
                  <a:schemeClr val="dk1"/>
                </a:solidFill>
                <a:latin typeface="Caveat Brush"/>
                <a:ea typeface="Caveat Brush"/>
                <a:cs typeface="Caveat Brush"/>
                <a:sym typeface="Caveat Brush"/>
              </a:defRPr>
            </a:lvl6pPr>
            <a:lvl7pPr lvl="6" algn="ctr">
              <a:spcBef>
                <a:spcPts val="0"/>
              </a:spcBef>
              <a:spcAft>
                <a:spcPts val="0"/>
              </a:spcAft>
              <a:buClr>
                <a:schemeClr val="dk1"/>
              </a:buClr>
              <a:buSzPts val="3200"/>
              <a:buFont typeface="Caveat Brush"/>
              <a:buNone/>
              <a:defRPr sz="3200" b="1">
                <a:solidFill>
                  <a:schemeClr val="dk1"/>
                </a:solidFill>
                <a:latin typeface="Caveat Brush"/>
                <a:ea typeface="Caveat Brush"/>
                <a:cs typeface="Caveat Brush"/>
                <a:sym typeface="Caveat Brush"/>
              </a:defRPr>
            </a:lvl7pPr>
            <a:lvl8pPr lvl="7" algn="ctr">
              <a:spcBef>
                <a:spcPts val="0"/>
              </a:spcBef>
              <a:spcAft>
                <a:spcPts val="0"/>
              </a:spcAft>
              <a:buClr>
                <a:schemeClr val="dk1"/>
              </a:buClr>
              <a:buSzPts val="3200"/>
              <a:buFont typeface="Caveat Brush"/>
              <a:buNone/>
              <a:defRPr sz="3200" b="1">
                <a:solidFill>
                  <a:schemeClr val="dk1"/>
                </a:solidFill>
                <a:latin typeface="Caveat Brush"/>
                <a:ea typeface="Caveat Brush"/>
                <a:cs typeface="Caveat Brush"/>
                <a:sym typeface="Caveat Brush"/>
              </a:defRPr>
            </a:lvl8pPr>
            <a:lvl9pPr lvl="8" algn="ctr">
              <a:spcBef>
                <a:spcPts val="0"/>
              </a:spcBef>
              <a:spcAft>
                <a:spcPts val="0"/>
              </a:spcAft>
              <a:buClr>
                <a:schemeClr val="dk1"/>
              </a:buClr>
              <a:buSzPts val="3200"/>
              <a:buFont typeface="Caveat Brush"/>
              <a:buNone/>
              <a:defRPr sz="3200" b="1">
                <a:solidFill>
                  <a:schemeClr val="dk1"/>
                </a:solidFill>
                <a:latin typeface="Caveat Brush"/>
                <a:ea typeface="Caveat Brush"/>
                <a:cs typeface="Caveat Brush"/>
                <a:sym typeface="Caveat Brush"/>
              </a:defRPr>
            </a:lvl9pPr>
          </a:lstStyle>
          <a:p>
            <a:endParaRPr/>
          </a:p>
        </p:txBody>
      </p:sp>
      <p:sp>
        <p:nvSpPr>
          <p:cNvPr id="7" name="Google Shape;7;p1"/>
          <p:cNvSpPr txBox="1">
            <a:spLocks noGrp="1"/>
          </p:cNvSpPr>
          <p:nvPr>
            <p:ph type="body" idx="1"/>
          </p:nvPr>
        </p:nvSpPr>
        <p:spPr>
          <a:xfrm>
            <a:off x="950967" y="1583467"/>
            <a:ext cx="10290000" cy="4555200"/>
          </a:xfrm>
          <a:prstGeom prst="rect">
            <a:avLst/>
          </a:prstGeom>
          <a:noFill/>
          <a:ln>
            <a:noFill/>
          </a:ln>
        </p:spPr>
        <p:txBody>
          <a:bodyPr spcFirstLastPara="1" wrap="square" lIns="91425" tIns="91425" rIns="91425" bIns="91425" anchor="t" anchorCtr="0">
            <a:noAutofit/>
          </a:bodyPr>
          <a:lstStyle>
            <a:lvl1pPr marL="457200" lvl="0" indent="-330200">
              <a:lnSpc>
                <a:spcPct val="100000"/>
              </a:lnSpc>
              <a:spcBef>
                <a:spcPts val="0"/>
              </a:spcBef>
              <a:spcAft>
                <a:spcPts val="0"/>
              </a:spcAft>
              <a:buClr>
                <a:schemeClr val="dk1"/>
              </a:buClr>
              <a:buSzPts val="1600"/>
              <a:buFont typeface="Poppins"/>
              <a:buChar char="●"/>
              <a:defRPr sz="1600">
                <a:solidFill>
                  <a:schemeClr val="dk1"/>
                </a:solidFill>
                <a:latin typeface="Poppins"/>
                <a:ea typeface="Poppins"/>
                <a:cs typeface="Poppins"/>
                <a:sym typeface="Poppins"/>
              </a:defRPr>
            </a:lvl1pPr>
            <a:lvl2pPr marL="914400" lvl="1" indent="-330200">
              <a:lnSpc>
                <a:spcPct val="100000"/>
              </a:lnSpc>
              <a:spcBef>
                <a:spcPts val="0"/>
              </a:spcBef>
              <a:spcAft>
                <a:spcPts val="0"/>
              </a:spcAft>
              <a:buClr>
                <a:schemeClr val="dk1"/>
              </a:buClr>
              <a:buSzPts val="1600"/>
              <a:buFont typeface="Poppins"/>
              <a:buChar char="○"/>
              <a:defRPr sz="1600">
                <a:solidFill>
                  <a:schemeClr val="dk1"/>
                </a:solidFill>
                <a:latin typeface="Poppins"/>
                <a:ea typeface="Poppins"/>
                <a:cs typeface="Poppins"/>
                <a:sym typeface="Poppins"/>
              </a:defRPr>
            </a:lvl2pPr>
            <a:lvl3pPr marL="1371600" lvl="2" indent="-330200">
              <a:lnSpc>
                <a:spcPct val="100000"/>
              </a:lnSpc>
              <a:spcBef>
                <a:spcPts val="0"/>
              </a:spcBef>
              <a:spcAft>
                <a:spcPts val="0"/>
              </a:spcAft>
              <a:buClr>
                <a:schemeClr val="dk1"/>
              </a:buClr>
              <a:buSzPts val="1600"/>
              <a:buFont typeface="Poppins"/>
              <a:buChar char="■"/>
              <a:defRPr sz="1600">
                <a:solidFill>
                  <a:schemeClr val="dk1"/>
                </a:solidFill>
                <a:latin typeface="Poppins"/>
                <a:ea typeface="Poppins"/>
                <a:cs typeface="Poppins"/>
                <a:sym typeface="Poppins"/>
              </a:defRPr>
            </a:lvl3pPr>
            <a:lvl4pPr marL="1828800" lvl="3" indent="-330200">
              <a:lnSpc>
                <a:spcPct val="100000"/>
              </a:lnSpc>
              <a:spcBef>
                <a:spcPts val="0"/>
              </a:spcBef>
              <a:spcAft>
                <a:spcPts val="0"/>
              </a:spcAft>
              <a:buClr>
                <a:schemeClr val="dk1"/>
              </a:buClr>
              <a:buSzPts val="1600"/>
              <a:buFont typeface="Poppins"/>
              <a:buChar char="●"/>
              <a:defRPr sz="1600">
                <a:solidFill>
                  <a:schemeClr val="dk1"/>
                </a:solidFill>
                <a:latin typeface="Poppins"/>
                <a:ea typeface="Poppins"/>
                <a:cs typeface="Poppins"/>
                <a:sym typeface="Poppins"/>
              </a:defRPr>
            </a:lvl4pPr>
            <a:lvl5pPr marL="2286000" lvl="4" indent="-330200">
              <a:lnSpc>
                <a:spcPct val="100000"/>
              </a:lnSpc>
              <a:spcBef>
                <a:spcPts val="0"/>
              </a:spcBef>
              <a:spcAft>
                <a:spcPts val="0"/>
              </a:spcAft>
              <a:buClr>
                <a:schemeClr val="dk1"/>
              </a:buClr>
              <a:buSzPts val="1600"/>
              <a:buFont typeface="Poppins"/>
              <a:buChar char="○"/>
              <a:defRPr sz="1600">
                <a:solidFill>
                  <a:schemeClr val="dk1"/>
                </a:solidFill>
                <a:latin typeface="Poppins"/>
                <a:ea typeface="Poppins"/>
                <a:cs typeface="Poppins"/>
                <a:sym typeface="Poppins"/>
              </a:defRPr>
            </a:lvl5pPr>
            <a:lvl6pPr marL="2743200" lvl="5" indent="-330200">
              <a:lnSpc>
                <a:spcPct val="100000"/>
              </a:lnSpc>
              <a:spcBef>
                <a:spcPts val="0"/>
              </a:spcBef>
              <a:spcAft>
                <a:spcPts val="0"/>
              </a:spcAft>
              <a:buClr>
                <a:schemeClr val="dk1"/>
              </a:buClr>
              <a:buSzPts val="1600"/>
              <a:buFont typeface="Poppins"/>
              <a:buChar char="■"/>
              <a:defRPr sz="1600">
                <a:solidFill>
                  <a:schemeClr val="dk1"/>
                </a:solidFill>
                <a:latin typeface="Poppins"/>
                <a:ea typeface="Poppins"/>
                <a:cs typeface="Poppins"/>
                <a:sym typeface="Poppins"/>
              </a:defRPr>
            </a:lvl6pPr>
            <a:lvl7pPr marL="3200400" lvl="6" indent="-330200">
              <a:lnSpc>
                <a:spcPct val="100000"/>
              </a:lnSpc>
              <a:spcBef>
                <a:spcPts val="0"/>
              </a:spcBef>
              <a:spcAft>
                <a:spcPts val="0"/>
              </a:spcAft>
              <a:buClr>
                <a:schemeClr val="dk1"/>
              </a:buClr>
              <a:buSzPts val="1600"/>
              <a:buFont typeface="Poppins"/>
              <a:buChar char="●"/>
              <a:defRPr sz="1600">
                <a:solidFill>
                  <a:schemeClr val="dk1"/>
                </a:solidFill>
                <a:latin typeface="Poppins"/>
                <a:ea typeface="Poppins"/>
                <a:cs typeface="Poppins"/>
                <a:sym typeface="Poppins"/>
              </a:defRPr>
            </a:lvl7pPr>
            <a:lvl8pPr marL="3657600" lvl="7" indent="-330200">
              <a:lnSpc>
                <a:spcPct val="100000"/>
              </a:lnSpc>
              <a:spcBef>
                <a:spcPts val="0"/>
              </a:spcBef>
              <a:spcAft>
                <a:spcPts val="0"/>
              </a:spcAft>
              <a:buClr>
                <a:schemeClr val="dk1"/>
              </a:buClr>
              <a:buSzPts val="1600"/>
              <a:buFont typeface="Poppins"/>
              <a:buChar char="○"/>
              <a:defRPr sz="1600">
                <a:solidFill>
                  <a:schemeClr val="dk1"/>
                </a:solidFill>
                <a:latin typeface="Poppins"/>
                <a:ea typeface="Poppins"/>
                <a:cs typeface="Poppins"/>
                <a:sym typeface="Poppins"/>
              </a:defRPr>
            </a:lvl8pPr>
            <a:lvl9pPr marL="4114800" lvl="8" indent="-330200">
              <a:lnSpc>
                <a:spcPct val="100000"/>
              </a:lnSpc>
              <a:spcBef>
                <a:spcPts val="0"/>
              </a:spcBef>
              <a:spcAft>
                <a:spcPts val="0"/>
              </a:spcAft>
              <a:buClr>
                <a:schemeClr val="dk1"/>
              </a:buClr>
              <a:buSzPts val="1600"/>
              <a:buFont typeface="Poppins"/>
              <a:buChar char="■"/>
              <a:defRPr sz="1600">
                <a:solidFill>
                  <a:schemeClr val="dk1"/>
                </a:solidFill>
                <a:latin typeface="Poppins"/>
                <a:ea typeface="Poppins"/>
                <a:cs typeface="Poppins"/>
                <a:sym typeface="Poppins"/>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935266221"/>
      </p:ext>
    </p:extLst>
  </p:cSld>
  <p:clrMap bg1="lt1" tx1="dk1" bg2="dk2" tx2="lt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PERMA%20test.docx" TargetMode="External"/><Relationship Id="rId1" Type="http://schemas.openxmlformats.org/officeDocument/2006/relationships/slideLayout" Target="../slideLayouts/slideLayout16.xml"/><Relationship Id="rId4" Type="http://schemas.openxmlformats.org/officeDocument/2006/relationships/comments" Target="../comments/commen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webp"/><Relationship Id="rId2" Type="http://schemas.openxmlformats.org/officeDocument/2006/relationships/image" Target="../media/image10.jpe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hyperlink" Target="https://www.youtube.com/watch?v=RCBjSvKHQ78" TargetMode="Externa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hyperlink" Target="competente%20nice.pptx" TargetMode="External"/><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hyperlink" Target="Jurnal%20reflexiv%20gol.docx" TargetMode="External"/><Relationship Id="rId2" Type="http://schemas.openxmlformats.org/officeDocument/2006/relationships/hyperlink" Target="jurnalul%20emotiilor.docx" TargetMode="Externa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hyperlink" Target="scrierea%20creativ&#259;.docx" TargetMode="External"/></Relationships>
</file>

<file path=ppt/slides/_rels/slide19.xml.rels><?xml version="1.0" encoding="UTF-8" standalone="yes"?>
<Relationships xmlns="http://schemas.openxmlformats.org/package/2006/relationships"><Relationship Id="rId2" Type="http://schemas.openxmlformats.org/officeDocument/2006/relationships/hyperlink" Target="Exerci&#539;iul%20magic.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Ce%20ma%20reprezinta%20cel%20mai%20bine%20(2).pdf" TargetMode="External"/><Relationship Id="rId2" Type="http://schemas.openxmlformats.org/officeDocument/2006/relationships/image" Target="../media/image1.jpg"/><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hyperlink" Target="https://create.kahoot.it/details/2565ee4f-c215-4c19-aafe-896e52e97ada" TargetMode="Externa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hyperlink" Target="https://www.youtube.com/watch?v=CZAz4NCUPck"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hyperlink" Target="https://www.youtube.com/watch?v=meiU6TxysCg" TargetMode="Externa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RzjgLnkVtb4" TargetMode="External"/><Relationship Id="rId2" Type="http://schemas.openxmlformats.org/officeDocument/2006/relationships/image" Target="../media/image19.jpe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hyperlink" Target="sidis.docx" TargetMode="External"/><Relationship Id="rId1" Type="http://schemas.openxmlformats.org/officeDocument/2006/relationships/slideLayout" Target="../slideLayouts/slideLayout15.xml"/><Relationship Id="rId4" Type="http://schemas.openxmlformats.org/officeDocument/2006/relationships/image" Target="../media/image21.jpeg"/></Relationships>
</file>

<file path=ppt/slides/_rels/slide3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create.kahoot.it/details/b8227ed6-0cd4-4be3-9914-33a27debd899" TargetMode="Externa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Ce%20ma%20reprezinta%20cel%20mai%20bine%20(2).pdf"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hyperlink" Target="test%20IE%20what%20is%20your%20EQ.pptx" TargetMode="External"/><Relationship Id="rId1" Type="http://schemas.openxmlformats.org/officeDocument/2006/relationships/slideLayout" Target="../slideLayouts/slideLayout16.xml"/><Relationship Id="rId4" Type="http://schemas.openxmlformats.org/officeDocument/2006/relationships/comments" Target="../comments/commen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hyperlink" Target="https://padlet.com/pastaeandreea/9yg985hnr4u4lzzb" TargetMode="External"/><Relationship Id="rId2" Type="http://schemas.openxmlformats.org/officeDocument/2006/relationships/hyperlink" Target="https://jamboard.google.com/d/1Z0XXQ8RaWFK4WImtAz-2Z2Hk84d00OfEyvVJQJyv-8A/edit?usp=sharing"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video" Target="https://www.youtube.com/embed/D3sZqKAJYp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800CE37-A9F9-497D-B940-801EB11B3A6D}"/>
              </a:ext>
            </a:extLst>
          </p:cNvPr>
          <p:cNvSpPr txBox="1"/>
          <p:nvPr/>
        </p:nvSpPr>
        <p:spPr>
          <a:xfrm>
            <a:off x="2818737" y="1669509"/>
            <a:ext cx="6930887" cy="2308324"/>
          </a:xfrm>
          <a:prstGeom prst="rect">
            <a:avLst/>
          </a:prstGeom>
          <a:noFill/>
        </p:spPr>
        <p:txBody>
          <a:bodyPr wrap="square" rtlCol="0">
            <a:spAutoFit/>
          </a:bodyPr>
          <a:lstStyle/>
          <a:p>
            <a:pPr algn="ctr"/>
            <a:r>
              <a:rPr lang="en-US" sz="7200" dirty="0">
                <a:latin typeface="Curlz MT" panose="04040404050702020202" pitchFamily="82" charset="0"/>
              </a:rPr>
              <a:t>INTELIGEN</a:t>
            </a:r>
            <a:r>
              <a:rPr lang="ro-RO" sz="7200" dirty="0">
                <a:latin typeface="Curlz MT" panose="04040404050702020202" pitchFamily="82" charset="0"/>
              </a:rPr>
              <a:t>ȚA </a:t>
            </a:r>
            <a:r>
              <a:rPr lang="ro-RO" sz="7200" dirty="0" smtClean="0">
                <a:latin typeface="Curlz MT" panose="04040404050702020202" pitchFamily="82" charset="0"/>
              </a:rPr>
              <a:t>EMOȚIONALĂ</a:t>
            </a:r>
            <a:endParaRPr lang="ro-RO" sz="7200" dirty="0">
              <a:latin typeface="Curlz MT" panose="04040404050702020202" pitchFamily="82" charset="0"/>
            </a:endParaRPr>
          </a:p>
        </p:txBody>
      </p:sp>
    </p:spTree>
    <p:extLst>
      <p:ext uri="{BB962C8B-B14F-4D97-AF65-F5344CB8AC3E}">
        <p14:creationId xmlns:p14="http://schemas.microsoft.com/office/powerpoint/2010/main" val="17207526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rId2" action="ppaction://hlinkfile"/>
            <a:extLst>
              <a:ext uri="{FF2B5EF4-FFF2-40B4-BE49-F238E27FC236}">
                <a16:creationId xmlns:a16="http://schemas.microsoft.com/office/drawing/2014/main" xmlns="" id="{73EB1827-1D32-4A77-9B11-8A3BBDAE05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5909" y="2679286"/>
            <a:ext cx="5436394" cy="2416175"/>
          </a:xfrm>
          <a:prstGeom prst="rect">
            <a:avLst/>
          </a:prstGeom>
        </p:spPr>
      </p:pic>
      <p:sp>
        <p:nvSpPr>
          <p:cNvPr id="3" name="TextBox 2">
            <a:extLst>
              <a:ext uri="{FF2B5EF4-FFF2-40B4-BE49-F238E27FC236}">
                <a16:creationId xmlns:a16="http://schemas.microsoft.com/office/drawing/2014/main" xmlns="" id="{0EC54704-4AE1-4579-90AA-A3A1541C8AEB}"/>
              </a:ext>
            </a:extLst>
          </p:cNvPr>
          <p:cNvSpPr txBox="1"/>
          <p:nvPr/>
        </p:nvSpPr>
        <p:spPr>
          <a:xfrm>
            <a:off x="3087757" y="649357"/>
            <a:ext cx="5261113" cy="954107"/>
          </a:xfrm>
          <a:prstGeom prst="rect">
            <a:avLst/>
          </a:prstGeom>
          <a:noFill/>
        </p:spPr>
        <p:txBody>
          <a:bodyPr wrap="square" rtlCol="0">
            <a:spAutoFit/>
          </a:bodyPr>
          <a:lstStyle/>
          <a:p>
            <a:r>
              <a:rPr lang="ro-RO" sz="2800" dirty="0"/>
              <a:t>Aplicație bazată pe modelul PERMA</a:t>
            </a:r>
          </a:p>
        </p:txBody>
      </p:sp>
      <p:sp>
        <p:nvSpPr>
          <p:cNvPr id="5" name="TextBox 4">
            <a:extLst>
              <a:ext uri="{FF2B5EF4-FFF2-40B4-BE49-F238E27FC236}">
                <a16:creationId xmlns:a16="http://schemas.microsoft.com/office/drawing/2014/main" xmlns="" id="{E33C5497-D408-4426-8DC7-00504C3FF4CF}"/>
              </a:ext>
            </a:extLst>
          </p:cNvPr>
          <p:cNvSpPr txBox="1"/>
          <p:nvPr/>
        </p:nvSpPr>
        <p:spPr>
          <a:xfrm>
            <a:off x="3087757" y="1603464"/>
            <a:ext cx="6539948" cy="646331"/>
          </a:xfrm>
          <a:prstGeom prst="rect">
            <a:avLst/>
          </a:prstGeom>
          <a:noFill/>
        </p:spPr>
        <p:txBody>
          <a:bodyPr wrap="square">
            <a:spAutoFit/>
          </a:bodyPr>
          <a:lstStyle/>
          <a:p>
            <a:pPr lvl="0">
              <a:lnSpc>
                <a:spcPct val="90000"/>
              </a:lnSpc>
              <a:spcBef>
                <a:spcPts val="1000"/>
              </a:spcBef>
              <a:defRPr/>
            </a:pPr>
            <a:r>
              <a:rPr lang="ro-RO" sz="2000" dirty="0">
                <a:solidFill>
                  <a:prstClr val="black"/>
                </a:solidFill>
                <a:latin typeface="Calibri" panose="020F0502020204030204"/>
              </a:rPr>
              <a:t>https://jamboard.google.com/d/1KuIWeDalDHFIumxJpuEwW519LKkmWqFWAHbPqZ8BZqY/edit?usp=sharing</a:t>
            </a:r>
            <a:endParaRPr kumimoji="0" lang="ro-RO"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Heart 5">
            <a:extLst>
              <a:ext uri="{FF2B5EF4-FFF2-40B4-BE49-F238E27FC236}">
                <a16:creationId xmlns:a16="http://schemas.microsoft.com/office/drawing/2014/main" xmlns="" id="{3AAA55EC-5F32-41F3-95C3-0804E1791782}"/>
              </a:ext>
            </a:extLst>
          </p:cNvPr>
          <p:cNvSpPr/>
          <p:nvPr/>
        </p:nvSpPr>
        <p:spPr>
          <a:xfrm>
            <a:off x="410817" y="5632174"/>
            <a:ext cx="543340" cy="397565"/>
          </a:xfrm>
          <a:prstGeom prst="hear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Tree>
    <p:extLst>
      <p:ext uri="{BB962C8B-B14F-4D97-AF65-F5344CB8AC3E}">
        <p14:creationId xmlns:p14="http://schemas.microsoft.com/office/powerpoint/2010/main" val="30993287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383D6A-36D9-4C9A-8327-5A54711FDD60}"/>
              </a:ext>
            </a:extLst>
          </p:cNvPr>
          <p:cNvSpPr>
            <a:spLocks noGrp="1"/>
          </p:cNvSpPr>
          <p:nvPr>
            <p:ph type="title"/>
          </p:nvPr>
        </p:nvSpPr>
        <p:spPr/>
        <p:txBody>
          <a:bodyPr/>
          <a:lstStyle/>
          <a:p>
            <a:r>
              <a:rPr lang="ro-RO" dirty="0">
                <a:latin typeface="Curlz MT" panose="04040404050702020202" pitchFamily="82" charset="0"/>
              </a:rPr>
              <a:t>Concluzie</a:t>
            </a:r>
          </a:p>
        </p:txBody>
      </p:sp>
      <p:sp>
        <p:nvSpPr>
          <p:cNvPr id="3" name="Content Placeholder 2">
            <a:extLst>
              <a:ext uri="{FF2B5EF4-FFF2-40B4-BE49-F238E27FC236}">
                <a16:creationId xmlns:a16="http://schemas.microsoft.com/office/drawing/2014/main" xmlns="" id="{0BFD0A79-DFA5-4063-82B6-DD1A98E4552C}"/>
              </a:ext>
            </a:extLst>
          </p:cNvPr>
          <p:cNvSpPr>
            <a:spLocks noGrp="1"/>
          </p:cNvSpPr>
          <p:nvPr>
            <p:ph idx="1"/>
          </p:nvPr>
        </p:nvSpPr>
        <p:spPr/>
        <p:txBody>
          <a:bodyPr>
            <a:normAutofit fontScale="92500" lnSpcReduction="20000"/>
          </a:bodyPr>
          <a:lstStyle/>
          <a:p>
            <a:pPr algn="just">
              <a:lnSpc>
                <a:spcPct val="150000"/>
              </a:lnSpc>
            </a:pPr>
            <a:r>
              <a:rPr lang="en-GB" i="1" dirty="0">
                <a:effectLst/>
              </a:rPr>
              <a:t>Nu </a:t>
            </a:r>
            <a:r>
              <a:rPr lang="en-GB" i="1" dirty="0" err="1">
                <a:effectLst/>
              </a:rPr>
              <a:t>uitați</a:t>
            </a:r>
            <a:r>
              <a:rPr lang="en-GB" i="1" dirty="0">
                <a:effectLst/>
              </a:rPr>
              <a:t> </a:t>
            </a:r>
            <a:r>
              <a:rPr lang="en-GB" i="1" dirty="0" err="1">
                <a:effectLst/>
              </a:rPr>
              <a:t>să</a:t>
            </a:r>
            <a:r>
              <a:rPr lang="en-GB" i="1" dirty="0">
                <a:effectLst/>
              </a:rPr>
              <a:t> </a:t>
            </a:r>
            <a:r>
              <a:rPr lang="en-GB" i="1" dirty="0" err="1">
                <a:effectLst/>
              </a:rPr>
              <a:t>gândiți</a:t>
            </a:r>
            <a:r>
              <a:rPr lang="en-GB" i="1" dirty="0">
                <a:effectLst/>
              </a:rPr>
              <a:t> </a:t>
            </a:r>
            <a:r>
              <a:rPr lang="en-GB" i="1" dirty="0" err="1">
                <a:effectLst/>
              </a:rPr>
              <a:t>într</a:t>
            </a:r>
            <a:r>
              <a:rPr lang="en-GB" i="1" dirty="0">
                <a:effectLst/>
              </a:rPr>
              <a:t>-o </a:t>
            </a:r>
            <a:r>
              <a:rPr lang="en-GB" i="1" dirty="0" err="1">
                <a:effectLst/>
              </a:rPr>
              <a:t>perspectivă</a:t>
            </a:r>
            <a:r>
              <a:rPr lang="en-GB" i="1" dirty="0">
                <a:effectLst/>
              </a:rPr>
              <a:t> </a:t>
            </a:r>
            <a:r>
              <a:rPr lang="en-GB" i="1" dirty="0" err="1">
                <a:effectLst/>
              </a:rPr>
              <a:t>pozitivă</a:t>
            </a:r>
            <a:r>
              <a:rPr lang="en-GB" i="1" dirty="0">
                <a:effectLst/>
              </a:rPr>
              <a:t>, </a:t>
            </a:r>
            <a:r>
              <a:rPr lang="en-GB" i="1" dirty="0" err="1">
                <a:effectLst/>
              </a:rPr>
              <a:t>acasă</a:t>
            </a:r>
            <a:r>
              <a:rPr lang="en-GB" i="1" dirty="0">
                <a:effectLst/>
              </a:rPr>
              <a:t> </a:t>
            </a:r>
            <a:r>
              <a:rPr lang="en-GB" i="1" dirty="0" err="1">
                <a:effectLst/>
              </a:rPr>
              <a:t>și</a:t>
            </a:r>
            <a:r>
              <a:rPr lang="en-GB" i="1" dirty="0">
                <a:effectLst/>
              </a:rPr>
              <a:t> la </a:t>
            </a:r>
            <a:r>
              <a:rPr lang="en-GB" i="1" dirty="0" err="1">
                <a:effectLst/>
              </a:rPr>
              <a:t>locul</a:t>
            </a:r>
            <a:r>
              <a:rPr lang="en-GB" i="1" dirty="0">
                <a:effectLst/>
              </a:rPr>
              <a:t> de </a:t>
            </a:r>
            <a:r>
              <a:rPr lang="en-GB" i="1" dirty="0" err="1">
                <a:effectLst/>
              </a:rPr>
              <a:t>muncă</a:t>
            </a:r>
            <a:r>
              <a:rPr lang="en-GB" i="1" dirty="0">
                <a:effectLst/>
              </a:rPr>
              <a:t>! </a:t>
            </a:r>
            <a:endParaRPr lang="en-GB" dirty="0">
              <a:effectLst/>
            </a:endParaRPr>
          </a:p>
          <a:p>
            <a:pPr algn="just">
              <a:lnSpc>
                <a:spcPct val="150000"/>
              </a:lnSpc>
            </a:pPr>
            <a:r>
              <a:rPr lang="en-GB" i="1" dirty="0" err="1">
                <a:effectLst/>
              </a:rPr>
              <a:t>Găsiți</a:t>
            </a:r>
            <a:r>
              <a:rPr lang="en-GB" i="1" dirty="0">
                <a:effectLst/>
              </a:rPr>
              <a:t> </a:t>
            </a:r>
            <a:r>
              <a:rPr lang="en-GB" i="1" dirty="0" err="1">
                <a:effectLst/>
              </a:rPr>
              <a:t>lucrurile</a:t>
            </a:r>
            <a:r>
              <a:rPr lang="en-GB" i="1" dirty="0">
                <a:effectLst/>
              </a:rPr>
              <a:t> care </a:t>
            </a:r>
            <a:r>
              <a:rPr lang="en-GB" i="1" dirty="0" err="1">
                <a:effectLst/>
              </a:rPr>
              <a:t>vă</a:t>
            </a:r>
            <a:r>
              <a:rPr lang="en-GB" i="1" dirty="0">
                <a:effectLst/>
              </a:rPr>
              <a:t> </a:t>
            </a:r>
            <a:r>
              <a:rPr lang="en-GB" i="1" dirty="0" err="1">
                <a:effectLst/>
              </a:rPr>
              <a:t>fac</a:t>
            </a:r>
            <a:r>
              <a:rPr lang="en-GB" i="1" dirty="0">
                <a:effectLst/>
              </a:rPr>
              <a:t> </a:t>
            </a:r>
            <a:r>
              <a:rPr lang="en-GB" i="1" dirty="0" err="1">
                <a:effectLst/>
              </a:rPr>
              <a:t>fericiți</a:t>
            </a:r>
            <a:endParaRPr lang="en-GB" dirty="0">
              <a:effectLst/>
            </a:endParaRPr>
          </a:p>
          <a:p>
            <a:pPr algn="just">
              <a:lnSpc>
                <a:spcPct val="150000"/>
              </a:lnSpc>
            </a:pPr>
            <a:r>
              <a:rPr lang="en-GB" i="1" dirty="0" err="1">
                <a:effectLst/>
              </a:rPr>
              <a:t>Concentrați-vă</a:t>
            </a:r>
            <a:r>
              <a:rPr lang="en-GB" i="1" dirty="0">
                <a:effectLst/>
              </a:rPr>
              <a:t> pe </a:t>
            </a:r>
            <a:r>
              <a:rPr lang="en-GB" i="1" dirty="0" err="1">
                <a:effectLst/>
              </a:rPr>
              <a:t>relațiile</a:t>
            </a:r>
            <a:r>
              <a:rPr lang="en-GB" i="1" dirty="0">
                <a:effectLst/>
              </a:rPr>
              <a:t> cu </a:t>
            </a:r>
            <a:r>
              <a:rPr lang="en-GB" i="1" dirty="0" err="1">
                <a:effectLst/>
              </a:rPr>
              <a:t>familia</a:t>
            </a:r>
            <a:r>
              <a:rPr lang="en-GB" i="1" dirty="0">
                <a:effectLst/>
              </a:rPr>
              <a:t> </a:t>
            </a:r>
            <a:r>
              <a:rPr lang="en-GB" i="1" dirty="0" err="1">
                <a:effectLst/>
              </a:rPr>
              <a:t>și</a:t>
            </a:r>
            <a:r>
              <a:rPr lang="en-GB" i="1" dirty="0">
                <a:effectLst/>
              </a:rPr>
              <a:t> </a:t>
            </a:r>
            <a:r>
              <a:rPr lang="en-GB" i="1" dirty="0" err="1">
                <a:effectLst/>
              </a:rPr>
              <a:t>prietenii</a:t>
            </a:r>
            <a:r>
              <a:rPr lang="en-GB" i="1" dirty="0">
                <a:effectLst/>
              </a:rPr>
              <a:t>, </a:t>
            </a:r>
            <a:r>
              <a:rPr lang="en-GB" i="1" dirty="0" err="1">
                <a:effectLst/>
              </a:rPr>
              <a:t>găsind</a:t>
            </a:r>
            <a:r>
              <a:rPr lang="en-GB" i="1" dirty="0">
                <a:effectLst/>
              </a:rPr>
              <a:t> </a:t>
            </a:r>
            <a:r>
              <a:rPr lang="en-GB" i="1" dirty="0" err="1">
                <a:effectLst/>
              </a:rPr>
              <a:t>modalități</a:t>
            </a:r>
            <a:r>
              <a:rPr lang="en-GB" i="1" dirty="0">
                <a:effectLst/>
              </a:rPr>
              <a:t> de a </a:t>
            </a:r>
            <a:r>
              <a:rPr lang="en-GB" i="1" dirty="0" err="1">
                <a:effectLst/>
              </a:rPr>
              <a:t>vă</a:t>
            </a:r>
            <a:r>
              <a:rPr lang="en-GB" i="1" dirty="0">
                <a:effectLst/>
              </a:rPr>
              <a:t> </a:t>
            </a:r>
            <a:r>
              <a:rPr lang="en-GB" i="1" dirty="0" err="1">
                <a:effectLst/>
              </a:rPr>
              <a:t>conecta</a:t>
            </a:r>
            <a:r>
              <a:rPr lang="en-GB" i="1" dirty="0">
                <a:effectLst/>
              </a:rPr>
              <a:t> cu </a:t>
            </a:r>
            <a:r>
              <a:rPr lang="en-GB" i="1" dirty="0" err="1">
                <a:effectLst/>
              </a:rPr>
              <a:t>cei</a:t>
            </a:r>
            <a:r>
              <a:rPr lang="en-GB" i="1" dirty="0">
                <a:effectLst/>
              </a:rPr>
              <a:t> din </a:t>
            </a:r>
            <a:r>
              <a:rPr lang="en-GB" i="1" dirty="0" err="1">
                <a:effectLst/>
              </a:rPr>
              <a:t>jur</a:t>
            </a:r>
            <a:r>
              <a:rPr lang="en-GB" i="1" dirty="0">
                <a:effectLst/>
              </a:rPr>
              <a:t>.</a:t>
            </a:r>
            <a:endParaRPr lang="en-GB" dirty="0">
              <a:effectLst/>
            </a:endParaRPr>
          </a:p>
          <a:p>
            <a:pPr algn="just">
              <a:lnSpc>
                <a:spcPct val="150000"/>
              </a:lnSpc>
            </a:pPr>
            <a:r>
              <a:rPr lang="en-GB" i="1" dirty="0" err="1"/>
              <a:t>Cautati</a:t>
            </a:r>
            <a:r>
              <a:rPr lang="en-GB" i="1" dirty="0"/>
              <a:t> </a:t>
            </a:r>
            <a:r>
              <a:rPr lang="en-GB" i="1" dirty="0" err="1">
                <a:effectLst/>
              </a:rPr>
              <a:t>înțelesul</a:t>
            </a:r>
            <a:r>
              <a:rPr lang="en-GB" i="1" dirty="0">
                <a:effectLst/>
              </a:rPr>
              <a:t> </a:t>
            </a:r>
            <a:r>
              <a:rPr lang="en-GB" i="1" dirty="0" err="1">
                <a:effectLst/>
              </a:rPr>
              <a:t>vieții</a:t>
            </a:r>
            <a:r>
              <a:rPr lang="en-GB" i="1" dirty="0">
                <a:effectLst/>
              </a:rPr>
              <a:t> </a:t>
            </a:r>
            <a:r>
              <a:rPr lang="en-GB" i="1" dirty="0" err="1">
                <a:effectLst/>
              </a:rPr>
              <a:t>voastre</a:t>
            </a:r>
            <a:r>
              <a:rPr lang="en-GB" i="1" dirty="0">
                <a:effectLst/>
              </a:rPr>
              <a:t> </a:t>
            </a:r>
            <a:r>
              <a:rPr lang="en-GB" i="1" dirty="0" err="1">
                <a:effectLst/>
              </a:rPr>
              <a:t>și</a:t>
            </a:r>
            <a:r>
              <a:rPr lang="en-GB" i="1" dirty="0">
                <a:effectLst/>
              </a:rPr>
              <a:t> </a:t>
            </a:r>
            <a:r>
              <a:rPr lang="en-GB" i="1" dirty="0" err="1">
                <a:effectLst/>
              </a:rPr>
              <a:t>ceea</a:t>
            </a:r>
            <a:r>
              <a:rPr lang="en-GB" i="1" dirty="0">
                <a:effectLst/>
              </a:rPr>
              <a:t> </a:t>
            </a:r>
            <a:r>
              <a:rPr lang="en-GB" i="1" dirty="0" err="1">
                <a:effectLst/>
              </a:rPr>
              <a:t>ce</a:t>
            </a:r>
            <a:r>
              <a:rPr lang="en-GB" i="1" dirty="0">
                <a:effectLst/>
              </a:rPr>
              <a:t> </a:t>
            </a:r>
            <a:r>
              <a:rPr lang="en-GB" i="1" dirty="0" err="1">
                <a:effectLst/>
              </a:rPr>
              <a:t>vă</a:t>
            </a:r>
            <a:r>
              <a:rPr lang="en-GB" i="1" dirty="0">
                <a:effectLst/>
              </a:rPr>
              <a:t> </a:t>
            </a:r>
            <a:r>
              <a:rPr lang="en-GB" i="1" dirty="0" err="1">
                <a:effectLst/>
              </a:rPr>
              <a:t>dă</a:t>
            </a:r>
            <a:r>
              <a:rPr lang="en-GB" i="1" dirty="0">
                <a:effectLst/>
              </a:rPr>
              <a:t> un sentiment de </a:t>
            </a:r>
            <a:r>
              <a:rPr lang="en-GB" i="1" dirty="0" err="1">
                <a:effectLst/>
              </a:rPr>
              <a:t>apartenență</a:t>
            </a:r>
            <a:r>
              <a:rPr lang="en-GB" i="1" dirty="0">
                <a:effectLst/>
              </a:rPr>
              <a:t>!</a:t>
            </a:r>
            <a:endParaRPr lang="en-GB" dirty="0">
              <a:effectLst/>
            </a:endParaRPr>
          </a:p>
          <a:p>
            <a:pPr algn="just">
              <a:lnSpc>
                <a:spcPct val="150000"/>
              </a:lnSpc>
            </a:pPr>
            <a:r>
              <a:rPr lang="en-GB" i="1" dirty="0" err="1">
                <a:effectLst/>
              </a:rPr>
              <a:t>Savurați</a:t>
            </a:r>
            <a:r>
              <a:rPr lang="en-GB" i="1" dirty="0">
                <a:effectLst/>
              </a:rPr>
              <a:t> </a:t>
            </a:r>
            <a:r>
              <a:rPr lang="en-GB" i="1" dirty="0" err="1">
                <a:effectLst/>
              </a:rPr>
              <a:t>realizările</a:t>
            </a:r>
            <a:r>
              <a:rPr lang="en-GB" i="1" dirty="0">
                <a:effectLst/>
              </a:rPr>
              <a:t> </a:t>
            </a:r>
            <a:r>
              <a:rPr lang="en-GB" i="1" dirty="0" err="1">
                <a:effectLst/>
              </a:rPr>
              <a:t>și</a:t>
            </a:r>
            <a:r>
              <a:rPr lang="en-GB" i="1" dirty="0">
                <a:effectLst/>
              </a:rPr>
              <a:t> </a:t>
            </a:r>
            <a:r>
              <a:rPr lang="en-GB" i="1" dirty="0" err="1">
                <a:effectLst/>
              </a:rPr>
              <a:t>depuneți</a:t>
            </a:r>
            <a:r>
              <a:rPr lang="en-GB" i="1" dirty="0">
                <a:effectLst/>
              </a:rPr>
              <a:t> </a:t>
            </a:r>
            <a:r>
              <a:rPr lang="en-GB" i="1" dirty="0" err="1">
                <a:effectLst/>
              </a:rPr>
              <a:t>efort</a:t>
            </a:r>
            <a:r>
              <a:rPr lang="en-GB" i="1" dirty="0">
                <a:effectLst/>
              </a:rPr>
              <a:t> </a:t>
            </a:r>
            <a:r>
              <a:rPr lang="en-GB" i="1" dirty="0" err="1">
                <a:effectLst/>
              </a:rPr>
              <a:t>pentru</a:t>
            </a:r>
            <a:r>
              <a:rPr lang="en-GB" i="1" dirty="0">
                <a:effectLst/>
              </a:rPr>
              <a:t> </a:t>
            </a:r>
            <a:r>
              <a:rPr lang="en-GB" i="1" dirty="0" err="1">
                <a:effectLst/>
              </a:rPr>
              <a:t>alte</a:t>
            </a:r>
            <a:r>
              <a:rPr lang="en-GB" i="1" dirty="0">
                <a:effectLst/>
              </a:rPr>
              <a:t> </a:t>
            </a:r>
            <a:r>
              <a:rPr lang="en-GB" i="1" dirty="0" err="1">
                <a:effectLst/>
              </a:rPr>
              <a:t>realizări</a:t>
            </a:r>
            <a:r>
              <a:rPr lang="en-GB" i="1" dirty="0">
                <a:effectLst/>
              </a:rPr>
              <a:t> </a:t>
            </a:r>
            <a:r>
              <a:rPr lang="en-GB" i="1" dirty="0" err="1">
                <a:effectLst/>
              </a:rPr>
              <a:t>viitoare</a:t>
            </a:r>
            <a:r>
              <a:rPr lang="en-GB" i="1" dirty="0">
                <a:effectLst/>
              </a:rPr>
              <a:t>!</a:t>
            </a:r>
            <a:endParaRPr lang="en-GB" dirty="0">
              <a:effectLst/>
            </a:endParaRPr>
          </a:p>
          <a:p>
            <a:endParaRPr lang="ro-RO" dirty="0"/>
          </a:p>
        </p:txBody>
      </p:sp>
    </p:spTree>
    <p:extLst>
      <p:ext uri="{BB962C8B-B14F-4D97-AF65-F5344CB8AC3E}">
        <p14:creationId xmlns:p14="http://schemas.microsoft.com/office/powerpoint/2010/main" val="14778826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xmlns="" id="{A3102296-90E2-4931-8342-1E29E2883AE9}"/>
              </a:ext>
            </a:extLst>
          </p:cNvPr>
          <p:cNvSpPr>
            <a:spLocks noGrp="1"/>
          </p:cNvSpPr>
          <p:nvPr>
            <p:ph type="subTitle" idx="4294967295"/>
          </p:nvPr>
        </p:nvSpPr>
        <p:spPr>
          <a:xfrm>
            <a:off x="0" y="563563"/>
            <a:ext cx="7734300" cy="727075"/>
          </a:xfrm>
        </p:spPr>
        <p:txBody>
          <a:bodyPr/>
          <a:lstStyle/>
          <a:p>
            <a:r>
              <a:rPr lang="ro-RO" sz="2590" dirty="0"/>
              <a:t>Daniel Goleman</a:t>
            </a:r>
          </a:p>
        </p:txBody>
      </p:sp>
      <p:pic>
        <p:nvPicPr>
          <p:cNvPr id="7" name="Picture 6">
            <a:extLst>
              <a:ext uri="{FF2B5EF4-FFF2-40B4-BE49-F238E27FC236}">
                <a16:creationId xmlns:a16="http://schemas.microsoft.com/office/drawing/2014/main" xmlns="" id="{38D62EF2-FD63-4F5A-9E02-3A9E4DE8E1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9902" y="1088850"/>
            <a:ext cx="3703205" cy="5394533"/>
          </a:xfrm>
          <a:prstGeom prst="rect">
            <a:avLst/>
          </a:prstGeom>
        </p:spPr>
      </p:pic>
      <p:pic>
        <p:nvPicPr>
          <p:cNvPr id="9" name="Picture 8">
            <a:extLst>
              <a:ext uri="{FF2B5EF4-FFF2-40B4-BE49-F238E27FC236}">
                <a16:creationId xmlns:a16="http://schemas.microsoft.com/office/drawing/2014/main" xmlns="" id="{B8D7D8F5-74D5-495F-998D-AB804F267D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2662" y="1688121"/>
            <a:ext cx="2796233" cy="4195989"/>
          </a:xfrm>
          <a:prstGeom prst="rect">
            <a:avLst/>
          </a:prstGeom>
        </p:spPr>
      </p:pic>
    </p:spTree>
    <p:extLst>
      <p:ext uri="{BB962C8B-B14F-4D97-AF65-F5344CB8AC3E}">
        <p14:creationId xmlns:p14="http://schemas.microsoft.com/office/powerpoint/2010/main" val="26261122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5B42053C-D256-46B8-BA5A-BDD77F828265}"/>
              </a:ext>
            </a:extLst>
          </p:cNvPr>
          <p:cNvSpPr txBox="1"/>
          <p:nvPr/>
        </p:nvSpPr>
        <p:spPr>
          <a:xfrm>
            <a:off x="815009" y="157994"/>
            <a:ext cx="6427304" cy="1446550"/>
          </a:xfrm>
          <a:prstGeom prst="rect">
            <a:avLst/>
          </a:prstGeom>
          <a:noFill/>
        </p:spPr>
        <p:txBody>
          <a:bodyPr wrap="square">
            <a:spAutoFit/>
          </a:bodyPr>
          <a:lstStyle/>
          <a:p>
            <a:r>
              <a:rPr kumimoji="0" lang="ro-RO" sz="4400" b="0" i="0" u="none" strike="noStrike" kern="1200" cap="none" spc="0" normalizeH="0" baseline="0" noProof="0" dirty="0">
                <a:ln>
                  <a:noFill/>
                </a:ln>
                <a:solidFill>
                  <a:prstClr val="black"/>
                </a:solidFill>
                <a:effectLst/>
                <a:uLnTx/>
                <a:uFillTx/>
                <a:latin typeface="Curlz MT" panose="04040404050702020202" pitchFamily="82" charset="0"/>
                <a:ea typeface="+mj-ea"/>
                <a:cs typeface="+mj-cs"/>
              </a:rPr>
              <a:t> Ce este inteligența emoțională?</a:t>
            </a:r>
            <a:endParaRPr lang="ro-RO" sz="4400" dirty="0">
              <a:latin typeface="Curlz MT" panose="04040404050702020202" pitchFamily="82" charset="0"/>
            </a:endParaRPr>
          </a:p>
        </p:txBody>
      </p:sp>
      <p:sp>
        <p:nvSpPr>
          <p:cNvPr id="5" name="TextBox 4">
            <a:extLst>
              <a:ext uri="{FF2B5EF4-FFF2-40B4-BE49-F238E27FC236}">
                <a16:creationId xmlns:a16="http://schemas.microsoft.com/office/drawing/2014/main" xmlns="" id="{BAE149D0-CA85-43D2-8431-ED348E5614D2}"/>
              </a:ext>
            </a:extLst>
          </p:cNvPr>
          <p:cNvSpPr txBox="1"/>
          <p:nvPr/>
        </p:nvSpPr>
        <p:spPr>
          <a:xfrm>
            <a:off x="3120887" y="1977780"/>
            <a:ext cx="6427304" cy="867930"/>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o-RO" sz="2800" b="0" i="0" u="none" strike="noStrike" kern="1200" cap="none" spc="0" normalizeH="0" baseline="0" noProof="0" dirty="0">
                <a:ln>
                  <a:noFill/>
                </a:ln>
                <a:solidFill>
                  <a:prstClr val="black"/>
                </a:solidFill>
                <a:effectLst/>
                <a:uLnTx/>
                <a:uFillTx/>
                <a:latin typeface="Calibri" panose="020F0502020204030204"/>
                <a:ea typeface="+mn-ea"/>
                <a:cs typeface="+mn-cs"/>
                <a:hlinkClick r:id="rId2"/>
              </a:rPr>
              <a:t>https://www.youtube.com/watch?v=RCBjSvKHQ78</a:t>
            </a:r>
            <a:r>
              <a:rPr kumimoji="0" lang="ro-RO" sz="2800" b="0" i="0" u="none" strike="noStrike" kern="1200" cap="none" spc="0" normalizeH="0" baseline="0" noProof="0" dirty="0">
                <a:ln>
                  <a:noFill/>
                </a:ln>
                <a:solidFill>
                  <a:prstClr val="black"/>
                </a:solidFill>
                <a:effectLst/>
                <a:uLnTx/>
                <a:uFillTx/>
                <a:latin typeface="Calibri" panose="020F0502020204030204"/>
                <a:ea typeface="+mn-ea"/>
                <a:cs typeface="+mn-cs"/>
              </a:rPr>
              <a:t> Andy Szekely</a:t>
            </a:r>
          </a:p>
        </p:txBody>
      </p:sp>
    </p:spTree>
    <p:extLst>
      <p:ext uri="{BB962C8B-B14F-4D97-AF65-F5344CB8AC3E}">
        <p14:creationId xmlns:p14="http://schemas.microsoft.com/office/powerpoint/2010/main" val="3054775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23">
            <a:extLst>
              <a:ext uri="{FF2B5EF4-FFF2-40B4-BE49-F238E27FC236}">
                <a16:creationId xmlns:a16="http://schemas.microsoft.com/office/drawing/2014/main" xmlns="" id="{074CAA22-AFE2-4EB4-8834-FEA1843F911E}"/>
              </a:ext>
            </a:extLst>
          </p:cNvPr>
          <p:cNvPicPr>
            <a:picLocks noChangeAspect="1"/>
          </p:cNvPicPr>
          <p:nvPr/>
        </p:nvPicPr>
        <p:blipFill rotWithShape="1">
          <a:blip r:embed="rId2">
            <a:extLst>
              <a:ext uri="{28A0092B-C50C-407E-A947-70E740481C1C}">
                <a14:useLocalDpi xmlns:a14="http://schemas.microsoft.com/office/drawing/2010/main" val="0"/>
              </a:ext>
            </a:extLst>
          </a:blip>
          <a:srcRect l="2508" t="16109" r="2508" b="8848"/>
          <a:stretch/>
        </p:blipFill>
        <p:spPr>
          <a:xfrm>
            <a:off x="5007671" y="1294229"/>
            <a:ext cx="6671274" cy="3953020"/>
          </a:xfrm>
          <a:prstGeom prst="rect">
            <a:avLst/>
          </a:prstGeom>
        </p:spPr>
      </p:pic>
      <p:sp>
        <p:nvSpPr>
          <p:cNvPr id="6" name="TextBox 5">
            <a:extLst>
              <a:ext uri="{FF2B5EF4-FFF2-40B4-BE49-F238E27FC236}">
                <a16:creationId xmlns:a16="http://schemas.microsoft.com/office/drawing/2014/main" xmlns="" id="{01524F90-AC64-4FCF-B115-7D5D8B2FE95E}"/>
              </a:ext>
            </a:extLst>
          </p:cNvPr>
          <p:cNvSpPr txBox="1"/>
          <p:nvPr/>
        </p:nvSpPr>
        <p:spPr>
          <a:xfrm>
            <a:off x="513055" y="509399"/>
            <a:ext cx="4923183" cy="1569660"/>
          </a:xfrm>
          <a:prstGeom prst="rect">
            <a:avLst/>
          </a:prstGeom>
          <a:noFill/>
        </p:spPr>
        <p:txBody>
          <a:bodyPr wrap="square">
            <a:spAutoFit/>
          </a:bodyPr>
          <a:lstStyle/>
          <a:p>
            <a:r>
              <a:rPr kumimoji="0" lang="ro-RO" sz="3200" b="0" i="0" u="none" strike="noStrike" kern="1200" cap="none" spc="0" normalizeH="0" baseline="0" noProof="0" dirty="0">
                <a:ln>
                  <a:noFill/>
                </a:ln>
                <a:solidFill>
                  <a:prstClr val="black"/>
                </a:solidFill>
                <a:effectLst/>
                <a:uLnTx/>
                <a:uFillTx/>
                <a:latin typeface="Calibri Light" panose="020F0302020204030204"/>
                <a:ea typeface="+mj-ea"/>
                <a:cs typeface="+mj-cs"/>
                <a:hlinkClick r:id="rId3" action="ppaction://hlinkpres?slideindex=1&amp;slidetitle="/>
              </a:rPr>
              <a:t>Cele patru componente de bază ale inteligenței emoționale sunt...</a:t>
            </a:r>
            <a:endParaRPr lang="ro-RO" dirty="0"/>
          </a:p>
        </p:txBody>
      </p:sp>
      <p:sp>
        <p:nvSpPr>
          <p:cNvPr id="3" name="TextBox 2">
            <a:extLst>
              <a:ext uri="{FF2B5EF4-FFF2-40B4-BE49-F238E27FC236}">
                <a16:creationId xmlns:a16="http://schemas.microsoft.com/office/drawing/2014/main" xmlns="" id="{80FA928A-F4D2-4546-ADDC-039900C4347C}"/>
              </a:ext>
            </a:extLst>
          </p:cNvPr>
          <p:cNvSpPr txBox="1"/>
          <p:nvPr/>
        </p:nvSpPr>
        <p:spPr>
          <a:xfrm>
            <a:off x="887896" y="2451652"/>
            <a:ext cx="3392556" cy="1477328"/>
          </a:xfrm>
          <a:prstGeom prst="rect">
            <a:avLst/>
          </a:prstGeom>
          <a:noFill/>
        </p:spPr>
        <p:txBody>
          <a:bodyPr wrap="square" rtlCol="0">
            <a:spAutoFit/>
          </a:bodyPr>
          <a:lstStyle/>
          <a:p>
            <a:r>
              <a:rPr lang="en-US" dirty="0" smtClean="0"/>
              <a:t>1.Autocunoastere</a:t>
            </a:r>
          </a:p>
          <a:p>
            <a:r>
              <a:rPr lang="en-US" dirty="0" smtClean="0"/>
              <a:t>2. </a:t>
            </a:r>
            <a:r>
              <a:rPr lang="en-US" dirty="0" err="1" smtClean="0"/>
              <a:t>Stapanirea</a:t>
            </a:r>
            <a:r>
              <a:rPr lang="en-US" dirty="0" smtClean="0"/>
              <a:t> de sine/ </a:t>
            </a:r>
            <a:r>
              <a:rPr lang="en-US" dirty="0" err="1" smtClean="0"/>
              <a:t>autoreglarea</a:t>
            </a:r>
            <a:endParaRPr lang="en-US" dirty="0" smtClean="0"/>
          </a:p>
          <a:p>
            <a:r>
              <a:rPr lang="en-US" dirty="0" smtClean="0"/>
              <a:t>3.Empatia</a:t>
            </a:r>
          </a:p>
          <a:p>
            <a:r>
              <a:rPr lang="en-US" dirty="0"/>
              <a:t>4</a:t>
            </a:r>
            <a:r>
              <a:rPr lang="en-US" dirty="0" smtClean="0"/>
              <a:t>.Gestionarea </a:t>
            </a:r>
            <a:r>
              <a:rPr lang="en-US" dirty="0" err="1" smtClean="0"/>
              <a:t>relatiilor</a:t>
            </a:r>
            <a:endParaRPr lang="ro-RO" dirty="0"/>
          </a:p>
        </p:txBody>
      </p:sp>
    </p:spTree>
    <p:extLst>
      <p:ext uri="{BB962C8B-B14F-4D97-AF65-F5344CB8AC3E}">
        <p14:creationId xmlns:p14="http://schemas.microsoft.com/office/powerpoint/2010/main" val="9742359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D770F2F-DEB6-42FF-B844-75E6A548F7EF}"/>
              </a:ext>
            </a:extLst>
          </p:cNvPr>
          <p:cNvSpPr>
            <a:spLocks noGrp="1"/>
          </p:cNvSpPr>
          <p:nvPr>
            <p:ph type="title" idx="4294967295"/>
          </p:nvPr>
        </p:nvSpPr>
        <p:spPr>
          <a:xfrm>
            <a:off x="887896" y="365125"/>
            <a:ext cx="9627704" cy="5889901"/>
          </a:xfrm>
        </p:spPr>
        <p:txBody>
          <a:bodyPr>
            <a:normAutofit/>
          </a:bodyPr>
          <a:lstStyle/>
          <a:p>
            <a:r>
              <a:rPr lang="ro-RO" b="1" dirty="0"/>
              <a:t>1. Conștientizarea de sine</a:t>
            </a:r>
            <a:r>
              <a:rPr lang="ro-RO" dirty="0"/>
              <a:t/>
            </a:r>
            <a:br>
              <a:rPr lang="ro-RO" dirty="0"/>
            </a:br>
            <a:r>
              <a:rPr lang="ro-RO" sz="2800" dirty="0"/>
              <a:t>- se referă la înțelegerea propriilor emoții în momentul în care ele apar</a:t>
            </a:r>
            <a:br>
              <a:rPr lang="ro-RO" sz="2800" dirty="0"/>
            </a:br>
            <a:r>
              <a:rPr lang="ro-RO" sz="2800" dirty="0"/>
              <a:t>-include o atenție permanentă acordată stărilor interioare</a:t>
            </a:r>
            <a:br>
              <a:rPr lang="ro-RO" sz="2800" dirty="0"/>
            </a:br>
            <a:r>
              <a:rPr lang="ro-RO" sz="2800" dirty="0"/>
              <a:t>-este competența emoțională fundamentală pe care se clădesc celelalte competențe, cum ar fi cea a autocontrolului emoțional.</a:t>
            </a:r>
            <a:br>
              <a:rPr lang="ro-RO" sz="2800" dirty="0"/>
            </a:br>
            <a:r>
              <a:rPr lang="ro-RO" sz="2800" dirty="0"/>
              <a:t>Autoconștientizarea îi face pe oameni să aibă o viziune variată asupra vieții lor emoționale. Sunt persoane sigure pe limitele lor, au o sănătate psihică bună, sunt capabili să treacă ușor peste o proastă dispoziție și au tendința de a privi viața pozitiv. </a:t>
            </a:r>
          </a:p>
        </p:txBody>
      </p:sp>
      <p:pic>
        <p:nvPicPr>
          <p:cNvPr id="9" name="Picture 8">
            <a:extLst>
              <a:ext uri="{FF2B5EF4-FFF2-40B4-BE49-F238E27FC236}">
                <a16:creationId xmlns:a16="http://schemas.microsoft.com/office/drawing/2014/main" xmlns="" id="{571D3C1D-B7FE-4049-8427-2CE5CD66BEB3}"/>
              </a:ext>
            </a:extLst>
          </p:cNvPr>
          <p:cNvPicPr>
            <a:picLocks noChangeAspect="1"/>
          </p:cNvPicPr>
          <p:nvPr/>
        </p:nvPicPr>
        <p:blipFill rotWithShape="1">
          <a:blip r:embed="rId2">
            <a:extLst>
              <a:ext uri="{28A0092B-C50C-407E-A947-70E740481C1C}">
                <a14:useLocalDpi xmlns:a14="http://schemas.microsoft.com/office/drawing/2010/main" val="0"/>
              </a:ext>
            </a:extLst>
          </a:blip>
          <a:srcRect l="7904" t="26913" r="6807" b="28070"/>
          <a:stretch/>
        </p:blipFill>
        <p:spPr>
          <a:xfrm>
            <a:off x="7792279" y="5638800"/>
            <a:ext cx="4399721" cy="1219200"/>
          </a:xfrm>
          <a:prstGeom prst="rect">
            <a:avLst/>
          </a:prstGeom>
        </p:spPr>
      </p:pic>
    </p:spTree>
    <p:extLst>
      <p:ext uri="{BB962C8B-B14F-4D97-AF65-F5344CB8AC3E}">
        <p14:creationId xmlns:p14="http://schemas.microsoft.com/office/powerpoint/2010/main" val="19574047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3FD906E0-43EA-4FD3-AB76-767571E40FDE}"/>
              </a:ext>
            </a:extLst>
          </p:cNvPr>
          <p:cNvSpPr/>
          <p:nvPr/>
        </p:nvSpPr>
        <p:spPr>
          <a:xfrm>
            <a:off x="3394364" y="304799"/>
            <a:ext cx="6913418" cy="1482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sz="2400" dirty="0">
                <a:solidFill>
                  <a:srgbClr val="FF0000"/>
                </a:solidFill>
              </a:rPr>
              <a:t>Răspunde cu da sau nu la următoarele întrebări</a:t>
            </a:r>
            <a:r>
              <a:rPr lang="ro-RO" sz="2400" dirty="0" smtClean="0">
                <a:solidFill>
                  <a:srgbClr val="FF0000"/>
                </a:solidFill>
              </a:rPr>
              <a:t>:</a:t>
            </a:r>
            <a:endParaRPr lang="en-US" sz="2400" dirty="0" smtClean="0">
              <a:solidFill>
                <a:srgbClr val="FF0000"/>
              </a:solidFill>
            </a:endParaRPr>
          </a:p>
          <a:p>
            <a:pPr algn="ctr"/>
            <a:r>
              <a:rPr lang="en-US" sz="2400" dirty="0" smtClean="0">
                <a:solidFill>
                  <a:srgbClr val="FF0000"/>
                </a:solidFill>
              </a:rPr>
              <a:t>-</a:t>
            </a:r>
            <a:r>
              <a:rPr lang="en-US" sz="2400" dirty="0" err="1" smtClean="0">
                <a:solidFill>
                  <a:srgbClr val="FF0000"/>
                </a:solidFill>
              </a:rPr>
              <a:t>reflectie</a:t>
            </a:r>
            <a:r>
              <a:rPr lang="en-US" sz="2400" dirty="0" smtClean="0">
                <a:solidFill>
                  <a:srgbClr val="FF0000"/>
                </a:solidFill>
              </a:rPr>
              <a:t>/</a:t>
            </a:r>
            <a:r>
              <a:rPr lang="en-US" sz="2400" dirty="0" err="1" smtClean="0">
                <a:solidFill>
                  <a:srgbClr val="FF0000"/>
                </a:solidFill>
              </a:rPr>
              <a:t>lucru</a:t>
            </a:r>
            <a:r>
              <a:rPr lang="en-US" sz="2400" dirty="0" smtClean="0">
                <a:solidFill>
                  <a:srgbClr val="FF0000"/>
                </a:solidFill>
              </a:rPr>
              <a:t> individual-</a:t>
            </a:r>
            <a:r>
              <a:rPr lang="ro-RO" sz="2400" dirty="0" smtClean="0">
                <a:solidFill>
                  <a:srgbClr val="FF0000"/>
                </a:solidFill>
              </a:rPr>
              <a:t>  </a:t>
            </a:r>
            <a:endParaRPr lang="ro-RO" sz="2400" dirty="0">
              <a:solidFill>
                <a:srgbClr val="FF0000"/>
              </a:solidFill>
            </a:endParaRPr>
          </a:p>
        </p:txBody>
      </p:sp>
      <p:pic>
        <p:nvPicPr>
          <p:cNvPr id="5" name="Picture 4">
            <a:extLst>
              <a:ext uri="{FF2B5EF4-FFF2-40B4-BE49-F238E27FC236}">
                <a16:creationId xmlns:a16="http://schemas.microsoft.com/office/drawing/2014/main" xmlns="" id="{D81D0307-4A50-4AB6-8D38-07AA8F38B2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3076" y="579143"/>
            <a:ext cx="758711" cy="925257"/>
          </a:xfrm>
          <a:prstGeom prst="rect">
            <a:avLst/>
          </a:prstGeom>
        </p:spPr>
      </p:pic>
      <p:pic>
        <p:nvPicPr>
          <p:cNvPr id="7" name="Picture 6">
            <a:extLst>
              <a:ext uri="{FF2B5EF4-FFF2-40B4-BE49-F238E27FC236}">
                <a16:creationId xmlns:a16="http://schemas.microsoft.com/office/drawing/2014/main" xmlns="" id="{300E4466-984C-4CDB-8030-1FEE563454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3431" y="579142"/>
            <a:ext cx="758711" cy="925257"/>
          </a:xfrm>
          <a:prstGeom prst="rect">
            <a:avLst/>
          </a:prstGeom>
        </p:spPr>
      </p:pic>
      <p:sp>
        <p:nvSpPr>
          <p:cNvPr id="8" name="TextBox 7">
            <a:extLst>
              <a:ext uri="{FF2B5EF4-FFF2-40B4-BE49-F238E27FC236}">
                <a16:creationId xmlns:a16="http://schemas.microsoft.com/office/drawing/2014/main" xmlns="" id="{F734FD6B-05F7-4EF6-A362-C27338BC1651}"/>
              </a:ext>
            </a:extLst>
          </p:cNvPr>
          <p:cNvSpPr txBox="1"/>
          <p:nvPr/>
        </p:nvSpPr>
        <p:spPr>
          <a:xfrm>
            <a:off x="2743199" y="1787235"/>
            <a:ext cx="4265555" cy="4801314"/>
          </a:xfrm>
          <a:prstGeom prst="rect">
            <a:avLst/>
          </a:prstGeom>
          <a:noFill/>
        </p:spPr>
        <p:txBody>
          <a:bodyPr wrap="square" rtlCol="0">
            <a:spAutoFit/>
          </a:bodyPr>
          <a:lstStyle/>
          <a:p>
            <a:pPr marL="342900" indent="-342900">
              <a:buFont typeface="+mj-lt"/>
              <a:buAutoNum type="arabicPeriod"/>
            </a:pPr>
            <a:r>
              <a:rPr lang="ro-RO" dirty="0"/>
              <a:t>Privesc viața cu optimism.</a:t>
            </a:r>
          </a:p>
          <a:p>
            <a:pPr marL="342900" indent="-342900">
              <a:buFont typeface="+mj-lt"/>
              <a:buAutoNum type="arabicPeriod"/>
            </a:pPr>
            <a:r>
              <a:rPr lang="ro-RO" dirty="0"/>
              <a:t>Sunt o persoană ordonată</a:t>
            </a:r>
          </a:p>
          <a:p>
            <a:pPr marL="342900" indent="-342900">
              <a:buFont typeface="+mj-lt"/>
              <a:buAutoNum type="arabicPeriod"/>
            </a:pPr>
            <a:r>
              <a:rPr lang="ro-RO" dirty="0"/>
              <a:t>Sunt o persoană deschisă la nou și îmi place să îmi asum riscuri.</a:t>
            </a:r>
          </a:p>
          <a:p>
            <a:pPr marL="342900" indent="-342900">
              <a:buFont typeface="+mj-lt"/>
              <a:buAutoNum type="arabicPeriod"/>
            </a:pPr>
            <a:r>
              <a:rPr lang="ro-RO" dirty="0"/>
              <a:t>Poți să identifici cu ușurință emoțiile pe care le trăiești?</a:t>
            </a:r>
          </a:p>
          <a:p>
            <a:pPr marL="342900" indent="-342900">
              <a:buFont typeface="+mj-lt"/>
              <a:buAutoNum type="arabicPeriod"/>
            </a:pPr>
            <a:r>
              <a:rPr lang="ro-RO" dirty="0"/>
              <a:t>Cred ca într-un final orice problemă se poate rezolva.</a:t>
            </a:r>
          </a:p>
          <a:p>
            <a:pPr marL="342900" indent="-342900">
              <a:buFont typeface="+mj-lt"/>
              <a:buAutoNum type="arabicPeriod"/>
            </a:pPr>
            <a:r>
              <a:rPr lang="ro-RO" dirty="0"/>
              <a:t>Sunt o persoană foarte activă.</a:t>
            </a:r>
          </a:p>
          <a:p>
            <a:pPr marL="342900" indent="-342900">
              <a:buFont typeface="+mj-lt"/>
              <a:buAutoNum type="arabicPeriod"/>
            </a:pPr>
            <a:r>
              <a:rPr lang="ro-RO" dirty="0"/>
              <a:t>Sunt o persoană foarte calmă.</a:t>
            </a:r>
          </a:p>
          <a:p>
            <a:pPr marL="342900" indent="-342900">
              <a:buFont typeface="+mj-lt"/>
              <a:buAutoNum type="arabicPeriod"/>
            </a:pPr>
            <a:r>
              <a:rPr lang="ro-RO" dirty="0"/>
              <a:t>În general am încredere în oamenii din jurul meu.</a:t>
            </a:r>
          </a:p>
          <a:p>
            <a:pPr marL="342900" indent="-342900">
              <a:buFont typeface="+mj-lt"/>
              <a:buAutoNum type="arabicPeriod"/>
            </a:pPr>
            <a:r>
              <a:rPr lang="ro-RO" dirty="0"/>
              <a:t>Există anumite tipare emoționale pe care le repeți?</a:t>
            </a:r>
          </a:p>
          <a:p>
            <a:pPr marL="342900" indent="-342900">
              <a:buFont typeface="+mj-lt"/>
              <a:buAutoNum type="arabicPeriod"/>
            </a:pPr>
            <a:r>
              <a:rPr lang="ro-RO" dirty="0"/>
              <a:t>Experimentezi stări de furie fără a ști ce le cauzează?</a:t>
            </a:r>
          </a:p>
          <a:p>
            <a:pPr marL="342900" indent="-342900">
              <a:buFont typeface="+mj-lt"/>
              <a:buAutoNum type="arabicPeriod"/>
            </a:pPr>
            <a:endParaRPr lang="ro-RO" dirty="0"/>
          </a:p>
        </p:txBody>
      </p:sp>
      <p:sp>
        <p:nvSpPr>
          <p:cNvPr id="10" name="TextBox 9">
            <a:extLst>
              <a:ext uri="{FF2B5EF4-FFF2-40B4-BE49-F238E27FC236}">
                <a16:creationId xmlns:a16="http://schemas.microsoft.com/office/drawing/2014/main" xmlns="" id="{08F8D2EA-8559-4EAD-80BB-ADE56A435A57}"/>
              </a:ext>
            </a:extLst>
          </p:cNvPr>
          <p:cNvSpPr txBox="1"/>
          <p:nvPr/>
        </p:nvSpPr>
        <p:spPr>
          <a:xfrm>
            <a:off x="7191332" y="1787555"/>
            <a:ext cx="4765964" cy="5909310"/>
          </a:xfrm>
          <a:prstGeom prst="rect">
            <a:avLst/>
          </a:prstGeom>
          <a:noFill/>
        </p:spPr>
        <p:txBody>
          <a:bodyPr wrap="square" rtlCol="0">
            <a:spAutoFit/>
          </a:bodyPr>
          <a:lstStyle/>
          <a:p>
            <a:r>
              <a:rPr lang="ro-RO" dirty="0"/>
              <a:t>11. Îmi este greu să îmi găsesc timp pentru a mă relaxa.</a:t>
            </a:r>
          </a:p>
          <a:p>
            <a:r>
              <a:rPr lang="ro-RO" dirty="0"/>
              <a:t>12. Sunt mereu dispus să îi ajut pe alții.</a:t>
            </a:r>
          </a:p>
          <a:p>
            <a:r>
              <a:rPr lang="ro-RO" dirty="0"/>
              <a:t>13. Am tendința să fac ceea ce mi se cere</a:t>
            </a:r>
          </a:p>
          <a:p>
            <a:r>
              <a:rPr lang="ro-RO" dirty="0"/>
              <a:t>14. Țin mereu cont de părerea celorlalți.</a:t>
            </a:r>
          </a:p>
          <a:p>
            <a:r>
              <a:rPr lang="ro-RO" dirty="0"/>
              <a:t>15. Ești o persoană care își schimbă rapid starea de spirit? Reușești să identifici cu usurință trigger-ul/lucrul ce declanșează acea stare?</a:t>
            </a:r>
          </a:p>
          <a:p>
            <a:r>
              <a:rPr lang="ro-RO" dirty="0"/>
              <a:t>16. Sunt foarte convingător/convingătoare.</a:t>
            </a:r>
          </a:p>
          <a:p>
            <a:r>
              <a:rPr lang="ro-RO" dirty="0"/>
              <a:t>17. În general când mă aflu într-o situație tensionată mă înfurii ușor</a:t>
            </a:r>
            <a:endParaRPr lang="en-US" dirty="0"/>
          </a:p>
          <a:p>
            <a:r>
              <a:rPr lang="en-US" dirty="0"/>
              <a:t>1</a:t>
            </a:r>
            <a:r>
              <a:rPr lang="ro-RO" dirty="0"/>
              <a:t>8</a:t>
            </a:r>
            <a:r>
              <a:rPr lang="en-US" dirty="0"/>
              <a:t>. Reu</a:t>
            </a:r>
            <a:r>
              <a:rPr lang="ro-RO" dirty="0"/>
              <a:t>șesti să îti ințelegi si să îți justifici reacțiile și comportamentele indiferent de situație?</a:t>
            </a:r>
          </a:p>
          <a:p>
            <a:r>
              <a:rPr lang="ro-RO" dirty="0"/>
              <a:t>19. Ai momente în care ești atât de absorbit de ceea ce faci încăt nici nu știi când a trecut timpul?</a:t>
            </a:r>
          </a:p>
          <a:p>
            <a:endParaRPr lang="ro-RO" dirty="0"/>
          </a:p>
          <a:p>
            <a:endParaRPr lang="ro-RO" dirty="0"/>
          </a:p>
          <a:p>
            <a:endParaRPr lang="ro-RO" dirty="0"/>
          </a:p>
        </p:txBody>
      </p:sp>
    </p:spTree>
    <p:extLst>
      <p:ext uri="{BB962C8B-B14F-4D97-AF65-F5344CB8AC3E}">
        <p14:creationId xmlns:p14="http://schemas.microsoft.com/office/powerpoint/2010/main" val="12105597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5DC5DFF-FC2A-4965-BBDF-86664EFDEF92}"/>
              </a:ext>
            </a:extLst>
          </p:cNvPr>
          <p:cNvPicPr>
            <a:picLocks noChangeAspect="1"/>
          </p:cNvPicPr>
          <p:nvPr/>
        </p:nvPicPr>
        <p:blipFill rotWithShape="1">
          <a:blip r:embed="rId2">
            <a:extLst>
              <a:ext uri="{28A0092B-C50C-407E-A947-70E740481C1C}">
                <a14:useLocalDpi xmlns:a14="http://schemas.microsoft.com/office/drawing/2010/main" val="0"/>
              </a:ext>
            </a:extLst>
          </a:blip>
          <a:srcRect b="12655"/>
          <a:stretch/>
        </p:blipFill>
        <p:spPr>
          <a:xfrm>
            <a:off x="4724153" y="1565715"/>
            <a:ext cx="4771778" cy="2867740"/>
          </a:xfrm>
          <a:prstGeom prst="rect">
            <a:avLst/>
          </a:prstGeom>
        </p:spPr>
      </p:pic>
    </p:spTree>
    <p:extLst>
      <p:ext uri="{BB962C8B-B14F-4D97-AF65-F5344CB8AC3E}">
        <p14:creationId xmlns:p14="http://schemas.microsoft.com/office/powerpoint/2010/main" val="3198500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D58BB07-E5E3-41FD-981E-15D07DE257BB}"/>
              </a:ext>
            </a:extLst>
          </p:cNvPr>
          <p:cNvSpPr>
            <a:spLocks noGrp="1"/>
          </p:cNvSpPr>
          <p:nvPr>
            <p:ph type="title"/>
          </p:nvPr>
        </p:nvSpPr>
        <p:spPr/>
        <p:txBody>
          <a:bodyPr/>
          <a:lstStyle/>
          <a:p>
            <a:r>
              <a:rPr lang="ro-RO" dirty="0"/>
              <a:t>Creșterea conștientizării de sine- tehnici și sugestii </a:t>
            </a:r>
          </a:p>
        </p:txBody>
      </p:sp>
      <p:sp>
        <p:nvSpPr>
          <p:cNvPr id="3" name="Content Placeholder 2">
            <a:extLst>
              <a:ext uri="{FF2B5EF4-FFF2-40B4-BE49-F238E27FC236}">
                <a16:creationId xmlns:a16="http://schemas.microsoft.com/office/drawing/2014/main" xmlns="" id="{EC89D1B6-1508-4585-A543-1ED32220DCD6}"/>
              </a:ext>
            </a:extLst>
          </p:cNvPr>
          <p:cNvSpPr>
            <a:spLocks noGrp="1"/>
          </p:cNvSpPr>
          <p:nvPr>
            <p:ph idx="1"/>
          </p:nvPr>
        </p:nvSpPr>
        <p:spPr/>
        <p:txBody>
          <a:bodyPr/>
          <a:lstStyle/>
          <a:p>
            <a:pPr>
              <a:buFont typeface="Wingdings" panose="05000000000000000000" pitchFamily="2" charset="2"/>
              <a:buChar char="v"/>
            </a:pPr>
            <a:r>
              <a:rPr lang="ro-RO" sz="3200" dirty="0">
                <a:solidFill>
                  <a:schemeClr val="accent1"/>
                </a:solidFill>
                <a:latin typeface="Curlz MT" panose="04040404050702020202" pitchFamily="82" charset="0"/>
              </a:rPr>
              <a:t>Scrierea expresivă</a:t>
            </a:r>
          </a:p>
          <a:p>
            <a:r>
              <a:rPr lang="ro-RO" dirty="0">
                <a:hlinkClick r:id="rId2" action="ppaction://hlinkfile"/>
              </a:rPr>
              <a:t>Realizarea unui jurnal al emoțiilor</a:t>
            </a:r>
            <a:endParaRPr lang="ro-RO" dirty="0"/>
          </a:p>
          <a:p>
            <a:pPr>
              <a:buFont typeface="Wingdings" panose="05000000000000000000" pitchFamily="2" charset="2"/>
              <a:buChar char="v"/>
            </a:pPr>
            <a:r>
              <a:rPr lang="ro-RO" sz="3200" dirty="0">
                <a:solidFill>
                  <a:schemeClr val="accent1"/>
                </a:solidFill>
                <a:latin typeface="Curlz MT" panose="04040404050702020202" pitchFamily="82" charset="0"/>
              </a:rPr>
              <a:t>Scrierea reflectiva</a:t>
            </a:r>
          </a:p>
          <a:p>
            <a:pPr marL="0" indent="0">
              <a:buNone/>
            </a:pPr>
            <a:r>
              <a:rPr lang="ro-RO" dirty="0"/>
              <a:t>"Nu învățăm din experiență ci din reflecția</a:t>
            </a:r>
          </a:p>
          <a:p>
            <a:pPr marL="0" indent="0">
              <a:buNone/>
            </a:pPr>
            <a:r>
              <a:rPr lang="ro-RO" dirty="0"/>
              <a:t> asupra experienței" John Dewey</a:t>
            </a:r>
          </a:p>
          <a:p>
            <a:r>
              <a:rPr lang="ro-RO" dirty="0">
                <a:hlinkClick r:id="rId3" action="ppaction://hlinkfile"/>
              </a:rPr>
              <a:t>Oglinda mea </a:t>
            </a:r>
            <a:endParaRPr lang="ro-RO" dirty="0" smtClean="0"/>
          </a:p>
          <a:p>
            <a:r>
              <a:rPr lang="ro-RO" sz="3200" dirty="0" smtClean="0">
                <a:latin typeface="Curlz MT" panose="04040404050702020202" pitchFamily="82" charset="0"/>
                <a:hlinkClick r:id="rId4" action="ppaction://hlinkfile"/>
              </a:rPr>
              <a:t>Scrierea </a:t>
            </a:r>
            <a:r>
              <a:rPr lang="ro-RO" sz="3200" dirty="0">
                <a:latin typeface="Curlz MT" panose="04040404050702020202" pitchFamily="82" charset="0"/>
                <a:hlinkClick r:id="rId4" action="ppaction://hlinkfile"/>
              </a:rPr>
              <a:t>creativă</a:t>
            </a:r>
            <a:endParaRPr lang="ro-RO" sz="3200" dirty="0">
              <a:latin typeface="Curlz MT" panose="04040404050702020202" pitchFamily="82" charset="0"/>
            </a:endParaRPr>
          </a:p>
          <a:p>
            <a:pPr marL="0" indent="0">
              <a:buNone/>
            </a:pPr>
            <a:endParaRPr lang="ro-RO" dirty="0"/>
          </a:p>
          <a:p>
            <a:pPr marL="0" indent="0">
              <a:buNone/>
            </a:pPr>
            <a:endParaRPr lang="ro-RO" dirty="0"/>
          </a:p>
          <a:p>
            <a:pPr marL="0" indent="0">
              <a:buNone/>
            </a:pPr>
            <a:endParaRPr lang="ro-RO" dirty="0"/>
          </a:p>
          <a:p>
            <a:pPr marL="0" indent="0">
              <a:buNone/>
            </a:pPr>
            <a:endParaRPr lang="ro-RO" dirty="0"/>
          </a:p>
        </p:txBody>
      </p:sp>
      <p:pic>
        <p:nvPicPr>
          <p:cNvPr id="5" name="Picture 4">
            <a:extLst>
              <a:ext uri="{FF2B5EF4-FFF2-40B4-BE49-F238E27FC236}">
                <a16:creationId xmlns:a16="http://schemas.microsoft.com/office/drawing/2014/main" xmlns="" id="{6F471DA4-FA58-42F1-BD34-4F92CE65D1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55876" y="1276539"/>
            <a:ext cx="4087133" cy="5449510"/>
          </a:xfrm>
          <a:prstGeom prst="rect">
            <a:avLst/>
          </a:prstGeom>
        </p:spPr>
      </p:pic>
    </p:spTree>
    <p:extLst>
      <p:ext uri="{BB962C8B-B14F-4D97-AF65-F5344CB8AC3E}">
        <p14:creationId xmlns:p14="http://schemas.microsoft.com/office/powerpoint/2010/main" val="3479849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0615F615-D87B-43EA-8B88-B71C797316E9}"/>
              </a:ext>
            </a:extLst>
          </p:cNvPr>
          <p:cNvSpPr>
            <a:spLocks noGrp="1"/>
          </p:cNvSpPr>
          <p:nvPr>
            <p:ph type="title"/>
          </p:nvPr>
        </p:nvSpPr>
        <p:spPr/>
        <p:txBody>
          <a:bodyPr>
            <a:normAutofit fontScale="90000"/>
          </a:bodyPr>
          <a:lstStyle/>
          <a:p>
            <a:r>
              <a:rPr lang="ro-RO" dirty="0"/>
              <a:t/>
            </a:r>
            <a:br>
              <a:rPr lang="ro-RO" dirty="0"/>
            </a:br>
            <a:r>
              <a:rPr lang="ro-RO" dirty="0"/>
              <a:t>2. </a:t>
            </a:r>
            <a:r>
              <a:rPr lang="en-US" sz="4400" dirty="0"/>
              <a:t>Gestionarea </a:t>
            </a:r>
            <a:r>
              <a:rPr lang="en-US" sz="4400" dirty="0" err="1"/>
              <a:t>sinelui</a:t>
            </a:r>
            <a:r>
              <a:rPr lang="ro-RO" sz="4400" dirty="0"/>
              <a:t> </a:t>
            </a:r>
            <a:r>
              <a:rPr lang="en-US" sz="4400" dirty="0"/>
              <a:t>(</a:t>
            </a:r>
            <a:r>
              <a:rPr lang="ro-RO" sz="4400" dirty="0"/>
              <a:t>Self </a:t>
            </a:r>
            <a:r>
              <a:rPr lang="en-US" sz="4400" dirty="0"/>
              <a:t>management</a:t>
            </a:r>
            <a:r>
              <a:rPr lang="ro-RO" sz="4400" dirty="0"/>
              <a:t>)</a:t>
            </a:r>
            <a:r>
              <a:rPr lang="ro-RO" sz="4400" dirty="0">
                <a:solidFill>
                  <a:schemeClr val="accent1">
                    <a:lumMod val="50000"/>
                  </a:schemeClr>
                </a:solidFill>
              </a:rPr>
              <a:t/>
            </a:r>
            <a:br>
              <a:rPr lang="ro-RO" sz="4400" dirty="0">
                <a:solidFill>
                  <a:schemeClr val="accent1">
                    <a:lumMod val="50000"/>
                  </a:schemeClr>
                </a:solidFill>
              </a:rPr>
            </a:br>
            <a:r>
              <a:rPr lang="en-US" dirty="0"/>
              <a:t/>
            </a:r>
            <a:br>
              <a:rPr lang="en-US" dirty="0"/>
            </a:br>
            <a:endParaRPr lang="ro-RO" dirty="0"/>
          </a:p>
        </p:txBody>
      </p:sp>
      <p:sp>
        <p:nvSpPr>
          <p:cNvPr id="7" name="Content Placeholder 6">
            <a:extLst>
              <a:ext uri="{FF2B5EF4-FFF2-40B4-BE49-F238E27FC236}">
                <a16:creationId xmlns:a16="http://schemas.microsoft.com/office/drawing/2014/main" xmlns="" id="{74DEC202-2A8D-4B0D-AEF3-C683E28CDC65}"/>
              </a:ext>
            </a:extLst>
          </p:cNvPr>
          <p:cNvSpPr>
            <a:spLocks noGrp="1"/>
          </p:cNvSpPr>
          <p:nvPr>
            <p:ph idx="1"/>
          </p:nvPr>
        </p:nvSpPr>
        <p:spPr/>
        <p:txBody>
          <a:bodyPr/>
          <a:lstStyle/>
          <a:p>
            <a:pPr marL="0" indent="0">
              <a:buNone/>
            </a:pPr>
            <a:r>
              <a:rPr lang="en-US" dirty="0"/>
              <a:t>-</a:t>
            </a:r>
            <a:r>
              <a:rPr lang="en-US" dirty="0" err="1"/>
              <a:t>reprezint</a:t>
            </a:r>
            <a:r>
              <a:rPr lang="ro-RO" dirty="0"/>
              <a:t>ă secretul inteligenței emoționale</a:t>
            </a:r>
          </a:p>
          <a:p>
            <a:pPr>
              <a:buFontTx/>
              <a:buChar char="-"/>
            </a:pPr>
            <a:r>
              <a:rPr lang="ro-RO" dirty="0"/>
              <a:t>este o abilitate complexă care se învaţă, se cultivă de-a lungul întregii vieţi, depinzând de alte abilităţi. Mai exact, trebuie să ne facem o obişnuinţă, mai întâi, din a ne identifica emoţiile, a le înţelege, într-o etapă ulterioară intervenind capacitatea de a le controla, de a deveni stăpâni pe impulsurile, deciziile şi comportamentul nostru.</a:t>
            </a:r>
          </a:p>
          <a:p>
            <a:pPr>
              <a:buFontTx/>
              <a:buChar char="-"/>
            </a:pPr>
            <a:r>
              <a:rPr lang="ro-RO" dirty="0">
                <a:hlinkClick r:id="rId2" action="ppaction://hlinkfile"/>
              </a:rPr>
              <a:t>necesită exercițiu </a:t>
            </a:r>
            <a:r>
              <a:rPr lang="ro-RO" dirty="0" smtClean="0"/>
              <a:t>(</a:t>
            </a:r>
            <a:r>
              <a:rPr lang="ro-RO" dirty="0" err="1" smtClean="0"/>
              <a:t>exercitiul</a:t>
            </a:r>
            <a:r>
              <a:rPr lang="ro-RO" dirty="0" smtClean="0"/>
              <a:t> magic)</a:t>
            </a:r>
            <a:endParaRPr lang="ro-RO" dirty="0"/>
          </a:p>
          <a:p>
            <a:pPr>
              <a:buFontTx/>
              <a:buChar char="-"/>
            </a:pPr>
            <a:r>
              <a:rPr lang="ro-RO" dirty="0"/>
              <a:t>Ce faci însă când, să spunem că ai reușit să îți conștientizezi emoțiile și trăirile (ai devent self aware) și realizezi ca ai nevoie de o schimbare cu scopul de a ajunge la o mai buna gestionare a sinelui?</a:t>
            </a:r>
          </a:p>
        </p:txBody>
      </p:sp>
    </p:spTree>
    <p:extLst>
      <p:ext uri="{BB962C8B-B14F-4D97-AF65-F5344CB8AC3E}">
        <p14:creationId xmlns:p14="http://schemas.microsoft.com/office/powerpoint/2010/main" val="13853562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9">
            <a:extLst>
              <a:ext uri="{FF2B5EF4-FFF2-40B4-BE49-F238E27FC236}">
                <a16:creationId xmlns:a16="http://schemas.microsoft.com/office/drawing/2014/main" xmlns="" id="{5437C09D-F483-495C-9701-DC2E960BB8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7852" y="1507573"/>
            <a:ext cx="4656295" cy="4351338"/>
          </a:xfrm>
          <a:prstGeom prst="rect">
            <a:avLst/>
          </a:prstGeom>
        </p:spPr>
      </p:pic>
      <p:sp>
        <p:nvSpPr>
          <p:cNvPr id="4" name="TextBox 3">
            <a:extLst>
              <a:ext uri="{FF2B5EF4-FFF2-40B4-BE49-F238E27FC236}">
                <a16:creationId xmlns:a16="http://schemas.microsoft.com/office/drawing/2014/main" xmlns="" id="{8EDA821A-7CD6-45C5-AD91-4853889A80A6}"/>
              </a:ext>
            </a:extLst>
          </p:cNvPr>
          <p:cNvSpPr txBox="1"/>
          <p:nvPr/>
        </p:nvSpPr>
        <p:spPr>
          <a:xfrm>
            <a:off x="2991678" y="1068667"/>
            <a:ext cx="6539948" cy="769441"/>
          </a:xfrm>
          <a:prstGeom prst="rect">
            <a:avLst/>
          </a:prstGeom>
          <a:noFill/>
        </p:spPr>
        <p:txBody>
          <a:bodyPr wrap="square">
            <a:spAutoFit/>
          </a:bodyPr>
          <a:lstStyle/>
          <a:p>
            <a:pPr algn="ctr"/>
            <a:r>
              <a:rPr lang="ro-RO" sz="4400" dirty="0">
                <a:latin typeface="Chiller" panose="04020404031007020602" pitchFamily="82" charset="0"/>
              </a:rPr>
              <a:t>Să facem </a:t>
            </a:r>
            <a:r>
              <a:rPr lang="ro-RO" sz="4400" dirty="0">
                <a:latin typeface="Chiller" panose="04020404031007020602" pitchFamily="82" charset="0"/>
                <a:hlinkClick r:id="rId3" action="ppaction://hlinkfile"/>
              </a:rPr>
              <a:t>cunoștință</a:t>
            </a:r>
            <a:endParaRPr lang="ro-RO" sz="4400" dirty="0"/>
          </a:p>
        </p:txBody>
      </p:sp>
    </p:spTree>
    <p:extLst>
      <p:ext uri="{BB962C8B-B14F-4D97-AF65-F5344CB8AC3E}">
        <p14:creationId xmlns:p14="http://schemas.microsoft.com/office/powerpoint/2010/main" val="21146247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2110EC3-9FE5-46B1-B3C0-EBAD7B27CAA6}"/>
              </a:ext>
            </a:extLst>
          </p:cNvPr>
          <p:cNvSpPr>
            <a:spLocks noGrp="1"/>
          </p:cNvSpPr>
          <p:nvPr>
            <p:ph type="title"/>
          </p:nvPr>
        </p:nvSpPr>
        <p:spPr>
          <a:xfrm>
            <a:off x="838200" y="92765"/>
            <a:ext cx="10515600" cy="821635"/>
          </a:xfrm>
        </p:spPr>
        <p:txBody>
          <a:bodyPr>
            <a:normAutofit/>
          </a:bodyPr>
          <a:lstStyle/>
          <a:p>
            <a:r>
              <a:rPr lang="ro-RO" sz="4000" dirty="0"/>
              <a:t>Strategii ce stau la baza self-managementului:</a:t>
            </a:r>
          </a:p>
        </p:txBody>
      </p:sp>
      <p:sp>
        <p:nvSpPr>
          <p:cNvPr id="3" name="Content Placeholder 2">
            <a:extLst>
              <a:ext uri="{FF2B5EF4-FFF2-40B4-BE49-F238E27FC236}">
                <a16:creationId xmlns:a16="http://schemas.microsoft.com/office/drawing/2014/main" xmlns="" id="{9D190466-3D7B-4CFC-B205-2CA7F5514B62}"/>
              </a:ext>
            </a:extLst>
          </p:cNvPr>
          <p:cNvSpPr>
            <a:spLocks noGrp="1"/>
          </p:cNvSpPr>
          <p:nvPr>
            <p:ph idx="1"/>
          </p:nvPr>
        </p:nvSpPr>
        <p:spPr>
          <a:xfrm>
            <a:off x="838200" y="821636"/>
            <a:ext cx="10515600" cy="5355328"/>
          </a:xfrm>
        </p:spPr>
        <p:txBody>
          <a:bodyPr>
            <a:noAutofit/>
          </a:bodyPr>
          <a:lstStyle/>
          <a:p>
            <a:r>
              <a:rPr lang="ro-RO" sz="1800" b="1" dirty="0"/>
              <a:t>Meditează! </a:t>
            </a:r>
            <a:r>
              <a:rPr lang="ro-RO" sz="1800" dirty="0"/>
              <a:t>Călugării budişti spre exemplu sunt vestiţi pentru capacitatea lor de a medita, de a-şi controla emoţiile, de a-şi păstra calmul în orice situaţie.</a:t>
            </a:r>
          </a:p>
          <a:p>
            <a:r>
              <a:rPr lang="ro-RO" sz="1800" b="1" dirty="0"/>
              <a:t>Relaxează-te și ascultă-ți vocea interioară!</a:t>
            </a:r>
            <a:r>
              <a:rPr lang="ro-RO" sz="1800" dirty="0"/>
              <a:t> Emoţiile se manifestă oricum, dar vom putea, treptat, să intelegem care este resortul lor şi le vom face faţă cu mai multă linişte.</a:t>
            </a:r>
          </a:p>
          <a:p>
            <a:r>
              <a:rPr lang="ro-RO" sz="1800" b="1" dirty="0"/>
              <a:t>Respiră profund! </a:t>
            </a:r>
            <a:r>
              <a:rPr lang="ro-RO" sz="1800" dirty="0"/>
              <a:t>Respiraţia profundă, timp de mai multe minute, fără a reprima emoţia, de orice fel ar fi ea, face ca tensiunea interioară să se diminueze.</a:t>
            </a:r>
          </a:p>
          <a:p>
            <a:r>
              <a:rPr lang="ro-RO" sz="1800" b="1" dirty="0"/>
              <a:t>Fă mişcare zilnic! </a:t>
            </a:r>
          </a:p>
          <a:p>
            <a:r>
              <a:rPr lang="ro-RO" sz="1800" b="1" dirty="0"/>
              <a:t>Alimentează-te corect!</a:t>
            </a:r>
          </a:p>
          <a:p>
            <a:r>
              <a:rPr lang="ro-RO" sz="1800" b="1" dirty="0"/>
              <a:t>Dormi suficient! </a:t>
            </a:r>
          </a:p>
          <a:p>
            <a:r>
              <a:rPr lang="ro-RO" sz="1800" b="1" dirty="0"/>
              <a:t>Iartă-te!  </a:t>
            </a:r>
            <a:r>
              <a:rPr lang="ro-RO" sz="1800" dirty="0"/>
              <a:t>Nu trebuie ignorat niciodată modul în care o greşeală te face să te simţi. Emoţiile negative, consecinţele lor şi lipsa de autocontrol dau naştere unui cerc vicios. Când autocontrolul nu funcţionează, iartă-te şi mergi mai departe, gândeşte-te la ce vei face în viitor, în cu totul altă manieră.</a:t>
            </a:r>
          </a:p>
          <a:p>
            <a:r>
              <a:rPr lang="ro-RO" sz="1800" b="1" dirty="0"/>
              <a:t>Eliberează-te de emoţii mergând la rădăcina lor! </a:t>
            </a:r>
            <a:r>
              <a:rPr lang="ro-RO" sz="1800" dirty="0"/>
              <a:t>Ori de câte ori simţim că ne învăluie o emoţie puternică, pentru a-i face faţă, este bine să îi căutăm rădăcinile, cauzele, să o recunoaştem şi să o asumăm.</a:t>
            </a:r>
          </a:p>
          <a:p>
            <a:r>
              <a:rPr lang="ro-RO" sz="1800" b="1" dirty="0"/>
              <a:t>Cultivă încrederea în sine!</a:t>
            </a:r>
          </a:p>
          <a:p>
            <a:pPr marL="0" indent="0">
              <a:buNone/>
            </a:pPr>
            <a:r>
              <a:rPr lang="ro-RO" sz="1800" dirty="0"/>
              <a:t>Seinfeld_ sezonul 5_episodul 21_ minutul 1.36 George devine conștient self aware, își dă seama de greșelile făcute și hotărăște să se schimbe</a:t>
            </a:r>
          </a:p>
          <a:p>
            <a:pPr marL="0" indent="0">
              <a:buNone/>
            </a:pPr>
            <a:endParaRPr lang="ro-RO" sz="1800" b="1" dirty="0"/>
          </a:p>
        </p:txBody>
      </p:sp>
    </p:spTree>
    <p:extLst>
      <p:ext uri="{BB962C8B-B14F-4D97-AF65-F5344CB8AC3E}">
        <p14:creationId xmlns:p14="http://schemas.microsoft.com/office/powerpoint/2010/main" val="8691948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0D4EF8E1-EE27-4EF3-8A04-D526F9A1C24D}"/>
              </a:ext>
            </a:extLst>
          </p:cNvPr>
          <p:cNvSpPr txBox="1"/>
          <p:nvPr/>
        </p:nvSpPr>
        <p:spPr>
          <a:xfrm>
            <a:off x="3358662" y="3220012"/>
            <a:ext cx="6435968" cy="923330"/>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endParaRPr kumimoji="0" lang="ro-RO" sz="1800" b="0" i="0" u="none" strike="noStrike" kern="1200" cap="none" spc="0" normalizeH="0" baseline="0" noProof="0" dirty="0">
              <a:ln>
                <a:noFill/>
              </a:ln>
              <a:solidFill>
                <a:srgbClr val="000000"/>
              </a:solidFill>
              <a:effectLst/>
              <a:uLnTx/>
              <a:uFillTx/>
              <a:latin typeface="Arial"/>
              <a:ea typeface="+mn-ea"/>
              <a:cs typeface="+mn-cs"/>
            </a:endParaRPr>
          </a:p>
          <a:p>
            <a:pPr marR="0" lvl="0" algn="l" defTabSz="914400" rtl="0" eaLnBrk="1" fontAlgn="auto" latinLnBrk="0" hangingPunct="1">
              <a:lnSpc>
                <a:spcPct val="100000"/>
              </a:lnSpc>
              <a:spcBef>
                <a:spcPts val="0"/>
              </a:spcBef>
              <a:spcAft>
                <a:spcPts val="0"/>
              </a:spcAft>
              <a:buClrTx/>
              <a:buSzTx/>
              <a:tabLst/>
              <a:defRPr/>
            </a:pPr>
            <a:endParaRPr kumimoji="0" lang="ro-RO" sz="1800" b="0" i="0" u="none" strike="noStrike" kern="1200" cap="none" spc="0" normalizeH="0" baseline="0" noProof="0" dirty="0">
              <a:ln>
                <a:noFill/>
              </a:ln>
              <a:solidFill>
                <a:srgbClr val="000000"/>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ro-RO" dirty="0">
              <a:solidFill>
                <a:srgbClr val="000000"/>
              </a:solidFill>
              <a:latin typeface="Arial"/>
            </a:endParaRPr>
          </a:p>
        </p:txBody>
      </p:sp>
      <p:sp>
        <p:nvSpPr>
          <p:cNvPr id="2" name="Title 1">
            <a:extLst>
              <a:ext uri="{FF2B5EF4-FFF2-40B4-BE49-F238E27FC236}">
                <a16:creationId xmlns:a16="http://schemas.microsoft.com/office/drawing/2014/main" xmlns="" id="{E5590C69-CF4B-407A-BB5B-124A988E68B1}"/>
              </a:ext>
            </a:extLst>
          </p:cNvPr>
          <p:cNvSpPr>
            <a:spLocks noGrp="1"/>
          </p:cNvSpPr>
          <p:nvPr>
            <p:ph type="ctrTitle"/>
          </p:nvPr>
        </p:nvSpPr>
        <p:spPr/>
        <p:txBody>
          <a:bodyPr/>
          <a:lstStyle/>
          <a:p>
            <a:r>
              <a:rPr lang="ro-RO" dirty="0"/>
              <a:t>Video </a:t>
            </a:r>
            <a:br>
              <a:rPr lang="ro-RO" dirty="0"/>
            </a:br>
            <a:endParaRPr lang="ro-RO" dirty="0"/>
          </a:p>
        </p:txBody>
      </p:sp>
      <p:sp>
        <p:nvSpPr>
          <p:cNvPr id="5" name="Subtitle 4">
            <a:extLst>
              <a:ext uri="{FF2B5EF4-FFF2-40B4-BE49-F238E27FC236}">
                <a16:creationId xmlns:a16="http://schemas.microsoft.com/office/drawing/2014/main" xmlns="" id="{B7409209-31D5-4924-B4E0-EA076F9CB834}"/>
              </a:ext>
            </a:extLst>
          </p:cNvPr>
          <p:cNvSpPr>
            <a:spLocks noGrp="1"/>
          </p:cNvSpPr>
          <p:nvPr>
            <p:ph type="subTitle" idx="1"/>
          </p:nvPr>
        </p:nvSpPr>
        <p:spPr/>
        <p:txBody>
          <a:bodyPr/>
          <a:lstStyle/>
          <a:p>
            <a:r>
              <a:rPr kumimoji="0" lang="ro-RO" sz="1600" b="0" i="0" u="none" strike="noStrike" kern="1200" cap="none" spc="0" normalizeH="0" baseline="0" noProof="0" dirty="0">
                <a:ln>
                  <a:noFill/>
                </a:ln>
                <a:solidFill>
                  <a:srgbClr val="000000"/>
                </a:solidFill>
                <a:effectLst/>
                <a:uLnTx/>
                <a:uFillTx/>
                <a:latin typeface="Arial"/>
                <a:ea typeface="+mn-ea"/>
                <a:cs typeface="+mn-cs"/>
              </a:rPr>
              <a:t>Rita Pierson</a:t>
            </a:r>
          </a:p>
          <a:p>
            <a:r>
              <a:rPr kumimoji="0" lang="ro-RO" sz="1600" b="0" i="0" u="none" strike="noStrike" kern="1200" cap="none" spc="0" normalizeH="0" baseline="0" noProof="0" dirty="0">
                <a:ln>
                  <a:noFill/>
                </a:ln>
                <a:solidFill>
                  <a:srgbClr val="000000"/>
                </a:solidFill>
                <a:effectLst/>
                <a:uLnTx/>
                <a:uFillTx/>
                <a:latin typeface="Arial"/>
                <a:ea typeface="+mn-ea"/>
                <a:cs typeface="+mn-cs"/>
              </a:rPr>
              <a:t>https://www.youtube.com/watch?v=SFnMTHhKdkw</a:t>
            </a:r>
          </a:p>
          <a:p>
            <a:endParaRPr lang="ro-RO" dirty="0"/>
          </a:p>
        </p:txBody>
      </p:sp>
    </p:spTree>
    <p:extLst>
      <p:ext uri="{BB962C8B-B14F-4D97-AF65-F5344CB8AC3E}">
        <p14:creationId xmlns:p14="http://schemas.microsoft.com/office/powerpoint/2010/main" val="1620862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0989C6E1-792F-4CA0-8FF0-6AD6805278AF}"/>
              </a:ext>
            </a:extLst>
          </p:cNvPr>
          <p:cNvSpPr txBox="1"/>
          <p:nvPr/>
        </p:nvSpPr>
        <p:spPr>
          <a:xfrm>
            <a:off x="2960914" y="1407886"/>
            <a:ext cx="6636768" cy="1754326"/>
          </a:xfrm>
          <a:prstGeom prst="rect">
            <a:avLst/>
          </a:prstGeom>
          <a:noFill/>
        </p:spPr>
        <p:txBody>
          <a:bodyPr wrap="square">
            <a:spAutoFit/>
          </a:bodyPr>
          <a:lstStyle/>
          <a:p>
            <a:r>
              <a:rPr lang="ro-RO" dirty="0" smtClean="0">
                <a:solidFill>
                  <a:srgbClr val="FF0000"/>
                </a:solidFill>
              </a:rPr>
              <a:t>KAHOOT/ </a:t>
            </a:r>
            <a:r>
              <a:rPr lang="en-US" dirty="0" smtClean="0">
                <a:solidFill>
                  <a:srgbClr val="FF0000"/>
                </a:solidFill>
              </a:rPr>
              <a:t>GOOGLE </a:t>
            </a:r>
            <a:r>
              <a:rPr lang="en-US" dirty="0">
                <a:solidFill>
                  <a:srgbClr val="FF0000"/>
                </a:solidFill>
              </a:rPr>
              <a:t>FORMS</a:t>
            </a:r>
            <a:endParaRPr lang="ro-RO" dirty="0">
              <a:solidFill>
                <a:srgbClr val="FF0000"/>
              </a:solidFill>
            </a:endParaRPr>
          </a:p>
          <a:p>
            <a:r>
              <a:rPr lang="ro-RO" dirty="0">
                <a:hlinkClick r:id="rId2"/>
              </a:rPr>
              <a:t>https://</a:t>
            </a:r>
            <a:r>
              <a:rPr lang="ro-RO" dirty="0" smtClean="0">
                <a:hlinkClick r:id="rId2"/>
              </a:rPr>
              <a:t>create.kahoot.it/details/2565ee4f-c215-4c19-aafe-896e52e97ada</a:t>
            </a:r>
            <a:endParaRPr lang="ro-RO" dirty="0" smtClean="0"/>
          </a:p>
          <a:p>
            <a:endParaRPr lang="ro-RO" dirty="0"/>
          </a:p>
          <a:p>
            <a:r>
              <a:rPr lang="ro-RO" dirty="0"/>
              <a:t>https://docs.google.com/forms/d/e/1FAIpQLSdMWWi7X5lZYE6p3MX_htTSvQVM7BZrF33n-6s-AGAZ-kjuxg/viewform</a:t>
            </a:r>
          </a:p>
        </p:txBody>
      </p:sp>
      <p:sp>
        <p:nvSpPr>
          <p:cNvPr id="6" name="TextBox 5">
            <a:extLst>
              <a:ext uri="{FF2B5EF4-FFF2-40B4-BE49-F238E27FC236}">
                <a16:creationId xmlns:a16="http://schemas.microsoft.com/office/drawing/2014/main" xmlns="" id="{0D4EF8E1-EE27-4EF3-8A04-D526F9A1C24D}"/>
              </a:ext>
            </a:extLst>
          </p:cNvPr>
          <p:cNvSpPr txBox="1"/>
          <p:nvPr/>
        </p:nvSpPr>
        <p:spPr>
          <a:xfrm>
            <a:off x="3358662" y="3220012"/>
            <a:ext cx="6435968" cy="147732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o-RO" sz="18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ro-RO" dirty="0">
              <a:solidFill>
                <a:srgbClr val="000000"/>
              </a:solidFill>
              <a:latin typeface="Arial"/>
            </a:endParaRPr>
          </a:p>
          <a:p>
            <a:pPr marR="0" lvl="0" algn="l" defTabSz="914400" rtl="0" eaLnBrk="1" fontAlgn="auto" latinLnBrk="0" hangingPunct="1">
              <a:lnSpc>
                <a:spcPct val="100000"/>
              </a:lnSpc>
              <a:spcBef>
                <a:spcPts val="0"/>
              </a:spcBef>
              <a:spcAft>
                <a:spcPts val="0"/>
              </a:spcAft>
              <a:buClrTx/>
              <a:buSzTx/>
              <a:tabLst/>
              <a:defRPr/>
            </a:pPr>
            <a:endParaRPr kumimoji="0" lang="ro-RO" sz="1800" b="0" i="0" u="none" strike="noStrike" kern="1200" cap="none" spc="0" normalizeH="0" baseline="0" noProof="0" dirty="0">
              <a:ln>
                <a:noFill/>
              </a:ln>
              <a:solidFill>
                <a:srgbClr val="000000"/>
              </a:solidFill>
              <a:effectLst/>
              <a:uLnTx/>
              <a:uFillTx/>
              <a:latin typeface="Arial"/>
              <a:ea typeface="+mn-ea"/>
              <a:cs typeface="+mn-cs"/>
            </a:endParaRPr>
          </a:p>
          <a:p>
            <a:pPr marR="0" lvl="0" algn="l" defTabSz="914400" rtl="0" eaLnBrk="1" fontAlgn="auto" latinLnBrk="0" hangingPunct="1">
              <a:lnSpc>
                <a:spcPct val="100000"/>
              </a:lnSpc>
              <a:spcBef>
                <a:spcPts val="0"/>
              </a:spcBef>
              <a:spcAft>
                <a:spcPts val="0"/>
              </a:spcAft>
              <a:buClrTx/>
              <a:buSzTx/>
              <a:tabLst/>
              <a:defRPr/>
            </a:pPr>
            <a:endParaRPr kumimoji="0" lang="ro-RO" sz="1800" b="0" i="0" u="none" strike="noStrike" kern="1200" cap="none" spc="0" normalizeH="0" baseline="0" noProof="0" dirty="0">
              <a:ln>
                <a:noFill/>
              </a:ln>
              <a:solidFill>
                <a:srgbClr val="000000"/>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ro-RO" dirty="0">
              <a:solidFill>
                <a:srgbClr val="000000"/>
              </a:solidFill>
              <a:latin typeface="Arial"/>
            </a:endParaRPr>
          </a:p>
        </p:txBody>
      </p:sp>
    </p:spTree>
    <p:extLst>
      <p:ext uri="{BB962C8B-B14F-4D97-AF65-F5344CB8AC3E}">
        <p14:creationId xmlns:p14="http://schemas.microsoft.com/office/powerpoint/2010/main" val="9676891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0318FF7-7140-4466-9011-B073A1276A36}"/>
              </a:ext>
            </a:extLst>
          </p:cNvPr>
          <p:cNvSpPr>
            <a:spLocks noGrp="1"/>
          </p:cNvSpPr>
          <p:nvPr>
            <p:ph type="title"/>
          </p:nvPr>
        </p:nvSpPr>
        <p:spPr/>
        <p:txBody>
          <a:bodyPr/>
          <a:lstStyle/>
          <a:p>
            <a:r>
              <a:rPr lang="ro-RO" dirty="0"/>
              <a:t>3. Empatia</a:t>
            </a:r>
            <a:br>
              <a:rPr lang="ro-RO" dirty="0"/>
            </a:br>
            <a:endParaRPr lang="ro-RO" dirty="0"/>
          </a:p>
        </p:txBody>
      </p:sp>
      <p:sp>
        <p:nvSpPr>
          <p:cNvPr id="3" name="Content Placeholder 2">
            <a:extLst>
              <a:ext uri="{FF2B5EF4-FFF2-40B4-BE49-F238E27FC236}">
                <a16:creationId xmlns:a16="http://schemas.microsoft.com/office/drawing/2014/main" xmlns="" id="{903E869E-30B9-4513-8319-169932E93CF2}"/>
              </a:ext>
            </a:extLst>
          </p:cNvPr>
          <p:cNvSpPr>
            <a:spLocks noGrp="1"/>
          </p:cNvSpPr>
          <p:nvPr>
            <p:ph idx="1"/>
          </p:nvPr>
        </p:nvSpPr>
        <p:spPr/>
        <p:txBody>
          <a:bodyPr/>
          <a:lstStyle/>
          <a:p>
            <a:pPr marL="0" indent="0">
              <a:buNone/>
            </a:pPr>
            <a:r>
              <a:rPr lang="ro-RO" dirty="0">
                <a:hlinkClick r:id="rId2"/>
              </a:rPr>
              <a:t>https://www.youtube.com/watch?v=CZAz4NCUPck</a:t>
            </a:r>
            <a:r>
              <a:rPr lang="ro-RO" dirty="0"/>
              <a:t> give in to giving</a:t>
            </a:r>
          </a:p>
          <a:p>
            <a:pPr marL="0" indent="0">
              <a:buNone/>
            </a:pPr>
            <a:endParaRPr lang="ro-RO" dirty="0"/>
          </a:p>
          <a:p>
            <a:r>
              <a:rPr lang="ro-RO" dirty="0"/>
              <a:t>Empatia reprezintă capacitatea de a ști ce simt ceilalți</a:t>
            </a:r>
          </a:p>
          <a:p>
            <a:r>
              <a:rPr lang="ro-RO" dirty="0"/>
              <a:t>Empatia se construiește pe conștientizarea de sine; cu cât suntem mai deschiși la propriile noastre emoții, cu atât suntem mai capabili să interpretăm sentimentele altora</a:t>
            </a:r>
          </a:p>
          <a:p>
            <a:pPr marL="0" indent="0">
              <a:buNone/>
            </a:pPr>
            <a:endParaRPr lang="ro-RO" dirty="0"/>
          </a:p>
        </p:txBody>
      </p:sp>
    </p:spTree>
    <p:extLst>
      <p:ext uri="{BB962C8B-B14F-4D97-AF65-F5344CB8AC3E}">
        <p14:creationId xmlns:p14="http://schemas.microsoft.com/office/powerpoint/2010/main" val="31639528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78401A10-93DD-4B19-B383-A32DFF9DE77D}"/>
              </a:ext>
            </a:extLst>
          </p:cNvPr>
          <p:cNvSpPr txBox="1"/>
          <p:nvPr/>
        </p:nvSpPr>
        <p:spPr>
          <a:xfrm>
            <a:off x="2961860" y="973640"/>
            <a:ext cx="6539948" cy="4770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6C503E"/>
              </a:buClr>
              <a:buSzPts val="1100"/>
              <a:buFont typeface="Arial"/>
              <a:buNone/>
              <a:tabLst/>
              <a:defRPr/>
            </a:pPr>
            <a:endParaRPr kumimoji="0" lang="en-US" sz="2500" b="0" i="0" u="none" strike="noStrike" kern="0" cap="none" spc="0" normalizeH="0" baseline="0" noProof="0" dirty="0">
              <a:ln>
                <a:noFill/>
              </a:ln>
              <a:solidFill>
                <a:srgbClr val="446652"/>
              </a:solidFill>
              <a:effectLst/>
              <a:uLnTx/>
              <a:uFillTx/>
              <a:latin typeface="Chivo"/>
              <a:ea typeface="+mn-ea"/>
              <a:cs typeface="+mn-cs"/>
              <a:sym typeface="Chivo"/>
            </a:endParaRPr>
          </a:p>
        </p:txBody>
      </p:sp>
      <p:sp>
        <p:nvSpPr>
          <p:cNvPr id="8" name="TextBox 7">
            <a:extLst>
              <a:ext uri="{FF2B5EF4-FFF2-40B4-BE49-F238E27FC236}">
                <a16:creationId xmlns:a16="http://schemas.microsoft.com/office/drawing/2014/main" xmlns="" id="{0F7055DE-BBE2-4828-8186-D7A102705ABD}"/>
              </a:ext>
            </a:extLst>
          </p:cNvPr>
          <p:cNvSpPr txBox="1"/>
          <p:nvPr/>
        </p:nvSpPr>
        <p:spPr>
          <a:xfrm>
            <a:off x="2961860" y="1212167"/>
            <a:ext cx="6818244" cy="267765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0000"/>
                </a:solidFill>
                <a:effectLst/>
                <a:uLnTx/>
                <a:uFillTx/>
                <a:latin typeface="Arial"/>
                <a:ea typeface="+mn-ea"/>
                <a:cs typeface="+mn-cs"/>
              </a:rPr>
              <a:t>Empatia</a:t>
            </a:r>
            <a:r>
              <a:rPr kumimoji="0" lang="en-US" sz="2400" b="0" i="0" u="none" strike="noStrike" kern="1200" cap="none" spc="0" normalizeH="0" baseline="0" noProof="0" dirty="0">
                <a:ln>
                  <a:noFill/>
                </a:ln>
                <a:solidFill>
                  <a:srgbClr val="000000"/>
                </a:solidFill>
                <a:effectLst/>
                <a:uLnTx/>
                <a:uFillTx/>
                <a:latin typeface="Arial"/>
                <a:ea typeface="+mn-ea"/>
                <a:cs typeface="+mn-cs"/>
              </a:rPr>
              <a:t> </a:t>
            </a:r>
            <a:r>
              <a:rPr kumimoji="0" lang="ro-RO" sz="2400" b="0" i="0" u="none" strike="noStrike" kern="1200" cap="none" spc="0" normalizeH="0" baseline="0" noProof="0" dirty="0">
                <a:ln>
                  <a:noFill/>
                </a:ln>
                <a:solidFill>
                  <a:srgbClr val="000000"/>
                </a:solidFill>
                <a:effectLst/>
                <a:uLnTx/>
                <a:uFillTx/>
                <a:latin typeface="Arial"/>
                <a:ea typeface="+mn-ea"/>
                <a:cs typeface="+mn-cs"/>
              </a:rPr>
              <a:t>înseamnă să te poți pune în papucii celuilalt.</a:t>
            </a:r>
          </a:p>
          <a:p>
            <a:pPr marL="0" marR="0" lvl="0" indent="0" algn="l" defTabSz="914400" rtl="0" eaLnBrk="1" fontAlgn="auto" latinLnBrk="0" hangingPunct="1">
              <a:lnSpc>
                <a:spcPct val="100000"/>
              </a:lnSpc>
              <a:spcBef>
                <a:spcPts val="0"/>
              </a:spcBef>
              <a:spcAft>
                <a:spcPts val="0"/>
              </a:spcAft>
              <a:buClrTx/>
              <a:buSzTx/>
              <a:buFontTx/>
              <a:buNone/>
              <a:tabLst/>
              <a:defRPr/>
            </a:pPr>
            <a:r>
              <a:rPr lang="ro-RO" sz="2400" dirty="0">
                <a:solidFill>
                  <a:srgbClr val="000000"/>
                </a:solidFill>
                <a:latin typeface="Arial"/>
              </a:rPr>
              <a:t>Trebuie să facem însă diferentierea între a încerca sa intelegi, a asculta, a fi prezent, a fi acolo cu aceea persoana și a simti ceea ce simte aceea persoana.</a:t>
            </a:r>
            <a:endParaRPr kumimoji="0" lang="en-US" sz="24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o-RO" sz="2400" b="0" i="0" u="none" strike="noStrike" kern="1200" cap="none" spc="0" normalizeH="0" baseline="0" noProof="0" dirty="0">
              <a:ln>
                <a:noFill/>
              </a:ln>
              <a:solidFill>
                <a:srgbClr val="000000"/>
              </a:solidFill>
              <a:effectLst/>
              <a:uLnTx/>
              <a:uFillTx/>
              <a:latin typeface="Arial"/>
              <a:ea typeface="+mn-ea"/>
              <a:cs typeface="+mn-cs"/>
            </a:endParaRPr>
          </a:p>
        </p:txBody>
      </p:sp>
      <p:pic>
        <p:nvPicPr>
          <p:cNvPr id="3" name="Picture 2">
            <a:extLst>
              <a:ext uri="{FF2B5EF4-FFF2-40B4-BE49-F238E27FC236}">
                <a16:creationId xmlns:a16="http://schemas.microsoft.com/office/drawing/2014/main" xmlns="" id="{76EF084C-DF80-4776-9BD6-2C715210718E}"/>
              </a:ext>
            </a:extLst>
          </p:cNvPr>
          <p:cNvPicPr>
            <a:picLocks noChangeAspect="1"/>
          </p:cNvPicPr>
          <p:nvPr/>
        </p:nvPicPr>
        <p:blipFill rotWithShape="1">
          <a:blip r:embed="rId2">
            <a:extLst>
              <a:ext uri="{28A0092B-C50C-407E-A947-70E740481C1C}">
                <a14:useLocalDpi xmlns:a14="http://schemas.microsoft.com/office/drawing/2010/main" val="0"/>
              </a:ext>
            </a:extLst>
          </a:blip>
          <a:srcRect t="13781" b="18251"/>
          <a:stretch/>
        </p:blipFill>
        <p:spPr>
          <a:xfrm>
            <a:off x="6315038" y="3177495"/>
            <a:ext cx="3465066" cy="3140177"/>
          </a:xfrm>
          <a:prstGeom prst="rect">
            <a:avLst/>
          </a:prstGeom>
        </p:spPr>
      </p:pic>
    </p:spTree>
    <p:extLst>
      <p:ext uri="{BB962C8B-B14F-4D97-AF65-F5344CB8AC3E}">
        <p14:creationId xmlns:p14="http://schemas.microsoft.com/office/powerpoint/2010/main" val="3412821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78401A10-93DD-4B19-B383-A32DFF9DE77D}"/>
              </a:ext>
            </a:extLst>
          </p:cNvPr>
          <p:cNvSpPr txBox="1"/>
          <p:nvPr/>
        </p:nvSpPr>
        <p:spPr>
          <a:xfrm>
            <a:off x="2961860" y="973640"/>
            <a:ext cx="6539948" cy="4770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6C503E"/>
              </a:buClr>
              <a:buSzPts val="1100"/>
              <a:buFont typeface="Arial"/>
              <a:buNone/>
              <a:tabLst/>
              <a:defRPr/>
            </a:pPr>
            <a:endParaRPr kumimoji="0" lang="en-US" sz="2500" b="0" i="0" u="none" strike="noStrike" kern="0" cap="none" spc="0" normalizeH="0" baseline="0" noProof="0" dirty="0">
              <a:ln>
                <a:noFill/>
              </a:ln>
              <a:solidFill>
                <a:srgbClr val="446652"/>
              </a:solidFill>
              <a:effectLst/>
              <a:uLnTx/>
              <a:uFillTx/>
              <a:latin typeface="Chivo"/>
              <a:ea typeface="+mn-ea"/>
              <a:cs typeface="+mn-cs"/>
              <a:sym typeface="Chivo"/>
            </a:endParaRPr>
          </a:p>
        </p:txBody>
      </p:sp>
      <p:sp>
        <p:nvSpPr>
          <p:cNvPr id="6" name="TextBox 5">
            <a:extLst>
              <a:ext uri="{FF2B5EF4-FFF2-40B4-BE49-F238E27FC236}">
                <a16:creationId xmlns:a16="http://schemas.microsoft.com/office/drawing/2014/main" xmlns="" id="{3C1D02D7-C173-4C98-958E-1B0A7DEA7E17}"/>
              </a:ext>
            </a:extLst>
          </p:cNvPr>
          <p:cNvSpPr txBox="1"/>
          <p:nvPr/>
        </p:nvSpPr>
        <p:spPr>
          <a:xfrm>
            <a:off x="2753139" y="2641289"/>
            <a:ext cx="4005470" cy="203132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ro-RO" kern="0" dirty="0">
                <a:solidFill>
                  <a:srgbClr val="000000"/>
                </a:solidFill>
                <a:latin typeface="Chivo"/>
                <a:ea typeface="Chivo"/>
                <a:cs typeface="Chivo"/>
                <a:sym typeface="Chivo"/>
              </a:rPr>
              <a:t>Elena</a:t>
            </a:r>
            <a:r>
              <a:rPr kumimoji="0" lang="ro-RO" sz="1800" b="0" i="0" u="none" strike="noStrike" kern="0" cap="none" spc="0" normalizeH="0" baseline="0" noProof="0" dirty="0">
                <a:ln>
                  <a:noFill/>
                </a:ln>
                <a:solidFill>
                  <a:srgbClr val="000000"/>
                </a:solidFill>
                <a:effectLst/>
                <a:uLnTx/>
                <a:uFillTx/>
                <a:latin typeface="Chivo"/>
                <a:ea typeface="Chivo"/>
                <a:cs typeface="Chivo"/>
                <a:sym typeface="Chivo"/>
              </a:rPr>
              <a:t> a lucrat din greu la proiectul ei. E fericită și abia așteaptă să-și prezinte munca. În timpul prezentării colegii râd de ea.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o-RO" sz="1800" b="0" i="0" u="none" strike="noStrike" kern="0" cap="none" spc="0" normalizeH="0" baseline="0" noProof="0" dirty="0">
              <a:ln>
                <a:noFill/>
              </a:ln>
              <a:solidFill>
                <a:srgbClr val="000000"/>
              </a:solidFill>
              <a:effectLst/>
              <a:uLnTx/>
              <a:uFillTx/>
              <a:latin typeface="Chivo"/>
              <a:ea typeface="Chivo"/>
              <a:cs typeface="Chivo"/>
              <a:sym typeface="Chivo"/>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ro-RO" sz="1800" b="0" i="0" u="none" strike="noStrike" kern="0" cap="none" spc="0" normalizeH="0" baseline="0" noProof="0" dirty="0">
                <a:ln>
                  <a:noFill/>
                </a:ln>
                <a:solidFill>
                  <a:srgbClr val="000000"/>
                </a:solidFill>
                <a:effectLst/>
                <a:uLnTx/>
                <a:uFillTx/>
                <a:latin typeface="Chivo"/>
                <a:ea typeface="Chivo"/>
                <a:cs typeface="Chivo"/>
                <a:sym typeface="Chivo"/>
              </a:rPr>
              <a:t>Cum s-a simțit Elena?</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ro-RO" sz="1800" b="0" i="0" u="none" strike="noStrike" kern="0" cap="none" spc="0" normalizeH="0" baseline="0" noProof="0" dirty="0">
                <a:ln>
                  <a:noFill/>
                </a:ln>
                <a:solidFill>
                  <a:srgbClr val="000000"/>
                </a:solidFill>
                <a:effectLst/>
                <a:uLnTx/>
                <a:uFillTx/>
                <a:latin typeface="Chivo"/>
                <a:ea typeface="Chivo"/>
                <a:cs typeface="Chivo"/>
                <a:sym typeface="Chivo"/>
              </a:rPr>
              <a:t>Cum te-ai simți tu?</a:t>
            </a:r>
          </a:p>
        </p:txBody>
      </p:sp>
      <p:sp>
        <p:nvSpPr>
          <p:cNvPr id="9" name="TextBox 8">
            <a:extLst>
              <a:ext uri="{FF2B5EF4-FFF2-40B4-BE49-F238E27FC236}">
                <a16:creationId xmlns:a16="http://schemas.microsoft.com/office/drawing/2014/main" xmlns="" id="{2A6816D5-88CE-48C5-BCF3-003EDE5EB37E}"/>
              </a:ext>
            </a:extLst>
          </p:cNvPr>
          <p:cNvSpPr txBox="1"/>
          <p:nvPr/>
        </p:nvSpPr>
        <p:spPr>
          <a:xfrm>
            <a:off x="1119809" y="973639"/>
            <a:ext cx="3399182" cy="1569660"/>
          </a:xfrm>
          <a:prstGeom prst="rect">
            <a:avLst/>
          </a:prstGeom>
          <a:noFill/>
        </p:spPr>
        <p:txBody>
          <a:bodyPr wrap="square" rtlCol="0">
            <a:spAutoFit/>
          </a:bodyPr>
          <a:lstStyle/>
          <a:p>
            <a:r>
              <a:rPr lang="ro-RO" sz="2400" dirty="0">
                <a:latin typeface="Chiller" panose="04020404031007020602" pitchFamily="82" charset="0"/>
              </a:rPr>
              <a:t>Aplicație</a:t>
            </a:r>
          </a:p>
          <a:p>
            <a:r>
              <a:rPr lang="ro-RO" sz="2400" dirty="0"/>
              <a:t>Alegeți una dintre situațiile de mai jos si exprimați-vă părerea</a:t>
            </a:r>
          </a:p>
        </p:txBody>
      </p:sp>
      <p:sp>
        <p:nvSpPr>
          <p:cNvPr id="11" name="TextBox 10">
            <a:extLst>
              <a:ext uri="{FF2B5EF4-FFF2-40B4-BE49-F238E27FC236}">
                <a16:creationId xmlns:a16="http://schemas.microsoft.com/office/drawing/2014/main" xmlns="" id="{E9678D76-1575-496C-A42F-87378CDD0E2E}"/>
              </a:ext>
            </a:extLst>
          </p:cNvPr>
          <p:cNvSpPr txBox="1"/>
          <p:nvPr/>
        </p:nvSpPr>
        <p:spPr>
          <a:xfrm>
            <a:off x="8020879" y="865497"/>
            <a:ext cx="2418521" cy="203132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ro-RO" sz="1800" b="0" i="0" u="none" strike="noStrike" kern="0" cap="none" spc="0" normalizeH="0" baseline="0" noProof="0" dirty="0">
                <a:ln>
                  <a:noFill/>
                </a:ln>
                <a:solidFill>
                  <a:srgbClr val="000000"/>
                </a:solidFill>
                <a:effectLst/>
                <a:uLnTx/>
                <a:uFillTx/>
                <a:latin typeface="Chivo"/>
                <a:ea typeface="Chivo"/>
                <a:cs typeface="Chivo"/>
                <a:sym typeface="Chivo"/>
              </a:rPr>
              <a:t>Colegii țipă la Rareș fiindcă echipa lui a pierdut.</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o-RO" sz="1800" b="1" i="0" u="none" strike="noStrike" kern="0" cap="none" spc="0" normalizeH="0" baseline="0" noProof="0" dirty="0">
              <a:ln>
                <a:noFill/>
              </a:ln>
              <a:solidFill>
                <a:srgbClr val="000000"/>
              </a:solidFill>
              <a:effectLst/>
              <a:uLnTx/>
              <a:uFillTx/>
              <a:latin typeface="Chivo"/>
              <a:ea typeface="Chivo"/>
              <a:cs typeface="Chivo"/>
              <a:sym typeface="Chivo"/>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ro-RO" sz="1800" b="0" i="0" u="none" strike="noStrike" kern="0" cap="none" spc="0" normalizeH="0" baseline="0" noProof="0" dirty="0">
                <a:ln>
                  <a:noFill/>
                </a:ln>
                <a:solidFill>
                  <a:srgbClr val="000000"/>
                </a:solidFill>
                <a:effectLst/>
                <a:uLnTx/>
                <a:uFillTx/>
                <a:latin typeface="Chivo"/>
                <a:ea typeface="Chivo"/>
                <a:cs typeface="Chivo"/>
                <a:sym typeface="Chivo"/>
              </a:rPr>
              <a:t>Ce crezi că a simțit Ra</a:t>
            </a:r>
            <a:r>
              <a:rPr kumimoji="0" lang="en-US" sz="1800" b="0" i="0" u="none" strike="noStrike" kern="0" cap="none" spc="0" normalizeH="0" baseline="0" noProof="0" dirty="0">
                <a:ln>
                  <a:noFill/>
                </a:ln>
                <a:solidFill>
                  <a:srgbClr val="000000"/>
                </a:solidFill>
                <a:effectLst/>
                <a:uLnTx/>
                <a:uFillTx/>
                <a:latin typeface="Chivo"/>
                <a:ea typeface="Chivo"/>
                <a:cs typeface="Chivo"/>
                <a:sym typeface="Chivo"/>
              </a:rPr>
              <a:t>res</a:t>
            </a:r>
            <a:r>
              <a:rPr kumimoji="0" lang="ro-RO" sz="1800" b="0" i="0" u="none" strike="noStrike" kern="0" cap="none" spc="0" normalizeH="0" baseline="0" noProof="0" dirty="0">
                <a:ln>
                  <a:noFill/>
                </a:ln>
                <a:solidFill>
                  <a:srgbClr val="000000"/>
                </a:solidFill>
                <a:effectLst/>
                <a:uLnTx/>
                <a:uFillTx/>
                <a:latin typeface="Chivo"/>
                <a:ea typeface="Chivo"/>
                <a:cs typeface="Chivo"/>
                <a:sym typeface="Chivo"/>
              </a:rPr>
              <a:t>?</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ro-RO" sz="1800" b="0" i="0" u="none" strike="noStrike" kern="0" cap="none" spc="0" normalizeH="0" baseline="0" noProof="0" dirty="0">
                <a:ln>
                  <a:noFill/>
                </a:ln>
                <a:solidFill>
                  <a:srgbClr val="000000"/>
                </a:solidFill>
                <a:effectLst/>
                <a:uLnTx/>
                <a:uFillTx/>
                <a:latin typeface="Chivo"/>
                <a:ea typeface="Chivo"/>
                <a:cs typeface="Chivo"/>
                <a:sym typeface="Chivo"/>
              </a:rPr>
              <a:t>Ce ai simți tu?</a:t>
            </a:r>
          </a:p>
        </p:txBody>
      </p:sp>
    </p:spTree>
    <p:extLst>
      <p:ext uri="{BB962C8B-B14F-4D97-AF65-F5344CB8AC3E}">
        <p14:creationId xmlns:p14="http://schemas.microsoft.com/office/powerpoint/2010/main" val="8800872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78401A10-93DD-4B19-B383-A32DFF9DE77D}"/>
              </a:ext>
            </a:extLst>
          </p:cNvPr>
          <p:cNvSpPr txBox="1"/>
          <p:nvPr/>
        </p:nvSpPr>
        <p:spPr>
          <a:xfrm>
            <a:off x="2961860" y="973640"/>
            <a:ext cx="6539948" cy="201593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6C503E"/>
              </a:buClr>
              <a:buSzPts val="1100"/>
              <a:buFont typeface="Arial"/>
              <a:buNone/>
              <a:tabLst/>
              <a:defRPr/>
            </a:pPr>
            <a:endParaRPr kumimoji="0" lang="en-US" sz="2500" b="0" i="0" u="none" strike="noStrike" kern="0" cap="none" spc="0" normalizeH="0" baseline="0" noProof="0" dirty="0">
              <a:ln>
                <a:noFill/>
              </a:ln>
              <a:solidFill>
                <a:srgbClr val="446652"/>
              </a:solidFill>
              <a:effectLst/>
              <a:uLnTx/>
              <a:uFillTx/>
              <a:latin typeface="Chivo"/>
              <a:sym typeface="Chivo"/>
            </a:endParaRPr>
          </a:p>
          <a:p>
            <a:pPr marL="0" marR="0" lvl="0" indent="0" algn="ctr" defTabSz="914400" rtl="0" eaLnBrk="1" fontAlgn="auto" latinLnBrk="0" hangingPunct="1">
              <a:lnSpc>
                <a:spcPct val="100000"/>
              </a:lnSpc>
              <a:spcBef>
                <a:spcPts val="0"/>
              </a:spcBef>
              <a:spcAft>
                <a:spcPts val="0"/>
              </a:spcAft>
              <a:buClr>
                <a:srgbClr val="6C503E"/>
              </a:buClr>
              <a:buSzPts val="1100"/>
              <a:buFont typeface="Arial"/>
              <a:buNone/>
              <a:tabLst/>
              <a:defRPr/>
            </a:pPr>
            <a:r>
              <a:rPr kumimoji="0" lang="ro-RO" sz="2500" b="0" i="0" u="none" strike="noStrike" kern="0" cap="none" spc="0" normalizeH="0" baseline="0" noProof="0" dirty="0">
                <a:ln>
                  <a:noFill/>
                </a:ln>
                <a:solidFill>
                  <a:srgbClr val="446652"/>
                </a:solidFill>
                <a:effectLst/>
                <a:uLnTx/>
                <a:uFillTx/>
                <a:latin typeface="Chivo"/>
                <a:sym typeface="Chivo"/>
              </a:rPr>
              <a:t>Toți oamenii au abilitatea înnăscută de a fi empatici de a dezvolta compasiune față de semenii lor</a:t>
            </a:r>
          </a:p>
          <a:p>
            <a:pPr marL="0" marR="0" lvl="0" indent="0" algn="ctr" defTabSz="914400" rtl="0" eaLnBrk="1" fontAlgn="auto" latinLnBrk="0" hangingPunct="1">
              <a:lnSpc>
                <a:spcPct val="100000"/>
              </a:lnSpc>
              <a:spcBef>
                <a:spcPts val="0"/>
              </a:spcBef>
              <a:spcAft>
                <a:spcPts val="0"/>
              </a:spcAft>
              <a:buClr>
                <a:srgbClr val="6C503E"/>
              </a:buClr>
              <a:buSzPts val="1100"/>
              <a:buFont typeface="Arial"/>
              <a:buNone/>
              <a:tabLst/>
              <a:defRPr/>
            </a:pPr>
            <a:endParaRPr kumimoji="0" lang="ro-RO" sz="2500" b="0" i="0" u="none" strike="noStrike" kern="0" cap="none" spc="0" normalizeH="0" baseline="0" noProof="0" dirty="0">
              <a:ln>
                <a:noFill/>
              </a:ln>
              <a:solidFill>
                <a:srgbClr val="446652"/>
              </a:solidFill>
              <a:effectLst/>
              <a:uLnTx/>
              <a:uFillTx/>
              <a:latin typeface="Chivo"/>
              <a:ea typeface="Chivo"/>
              <a:cs typeface="Chivo"/>
              <a:sym typeface="Chivo"/>
            </a:endParaRPr>
          </a:p>
        </p:txBody>
      </p:sp>
      <p:sp>
        <p:nvSpPr>
          <p:cNvPr id="6" name="TextBox 5">
            <a:extLst>
              <a:ext uri="{FF2B5EF4-FFF2-40B4-BE49-F238E27FC236}">
                <a16:creationId xmlns:a16="http://schemas.microsoft.com/office/drawing/2014/main" xmlns="" id="{2D25E59D-CF28-49F3-9B07-410D899F395E}"/>
              </a:ext>
            </a:extLst>
          </p:cNvPr>
          <p:cNvSpPr txBox="1"/>
          <p:nvPr/>
        </p:nvSpPr>
        <p:spPr>
          <a:xfrm>
            <a:off x="2760785" y="3200792"/>
            <a:ext cx="6534442" cy="646331"/>
          </a:xfrm>
          <a:prstGeom prst="rect">
            <a:avLst/>
          </a:prstGeom>
          <a:noFill/>
        </p:spPr>
        <p:txBody>
          <a:bodyPr wrap="square">
            <a:spAutoFit/>
          </a:bodyPr>
          <a:lstStyle/>
          <a:p>
            <a:r>
              <a:rPr lang="ro-RO" dirty="0"/>
              <a:t>https://www.ted.com/talks/daniel_goleman_why_aren_t_we_more_compassionate</a:t>
            </a:r>
          </a:p>
        </p:txBody>
      </p:sp>
    </p:spTree>
    <p:extLst>
      <p:ext uri="{BB962C8B-B14F-4D97-AF65-F5344CB8AC3E}">
        <p14:creationId xmlns:p14="http://schemas.microsoft.com/office/powerpoint/2010/main" val="34780780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D29D97E-2947-4C01-9257-4F3D2338EE58}"/>
              </a:ext>
            </a:extLst>
          </p:cNvPr>
          <p:cNvSpPr>
            <a:spLocks noGrp="1"/>
          </p:cNvSpPr>
          <p:nvPr>
            <p:ph type="ctrTitle"/>
          </p:nvPr>
        </p:nvSpPr>
        <p:spPr/>
        <p:txBody>
          <a:bodyPr/>
          <a:lstStyle/>
          <a:p>
            <a:r>
              <a:rPr lang="ro-RO" sz="6600" dirty="0"/>
              <a:t>Concluzie despre empatie</a:t>
            </a:r>
          </a:p>
        </p:txBody>
      </p:sp>
      <p:sp>
        <p:nvSpPr>
          <p:cNvPr id="3" name="Subtitle 2">
            <a:extLst>
              <a:ext uri="{FF2B5EF4-FFF2-40B4-BE49-F238E27FC236}">
                <a16:creationId xmlns:a16="http://schemas.microsoft.com/office/drawing/2014/main" xmlns="" id="{95CAFE4D-72BC-4B75-B5CD-CFAC92CB5628}"/>
              </a:ext>
            </a:extLst>
          </p:cNvPr>
          <p:cNvSpPr>
            <a:spLocks noGrp="1"/>
          </p:cNvSpPr>
          <p:nvPr>
            <p:ph type="subTitle" idx="1"/>
          </p:nvPr>
        </p:nvSpPr>
        <p:spPr/>
        <p:txBody>
          <a:bodyPr/>
          <a:lstStyle/>
          <a:p>
            <a:r>
              <a:rPr lang="ro-RO" dirty="0" err="1" smtClean="0"/>
              <a:t>Goleman</a:t>
            </a:r>
            <a:endParaRPr lang="ro-RO" dirty="0"/>
          </a:p>
        </p:txBody>
      </p:sp>
    </p:spTree>
    <p:extLst>
      <p:ext uri="{BB962C8B-B14F-4D97-AF65-F5344CB8AC3E}">
        <p14:creationId xmlns:p14="http://schemas.microsoft.com/office/powerpoint/2010/main" val="22036595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4E8812-B430-4323-BE8D-41EF6E2B7B91}"/>
              </a:ext>
            </a:extLst>
          </p:cNvPr>
          <p:cNvSpPr>
            <a:spLocks noGrp="1"/>
          </p:cNvSpPr>
          <p:nvPr>
            <p:ph type="title"/>
          </p:nvPr>
        </p:nvSpPr>
        <p:spPr/>
        <p:txBody>
          <a:bodyPr>
            <a:normAutofit fontScale="90000"/>
          </a:bodyPr>
          <a:lstStyle/>
          <a:p>
            <a:r>
              <a:rPr lang="ro-RO" dirty="0"/>
              <a:t> </a:t>
            </a:r>
            <a:r>
              <a:rPr lang="en-US" dirty="0"/>
              <a:t>4. </a:t>
            </a:r>
            <a:r>
              <a:rPr lang="ro-RO" dirty="0"/>
              <a:t>Gestionarea relațiilor interpersonale implică:</a:t>
            </a:r>
            <a:br>
              <a:rPr lang="ro-RO" dirty="0"/>
            </a:br>
            <a:endParaRPr lang="ro-RO" dirty="0"/>
          </a:p>
        </p:txBody>
      </p:sp>
      <p:sp>
        <p:nvSpPr>
          <p:cNvPr id="3" name="Content Placeholder 2">
            <a:extLst>
              <a:ext uri="{FF2B5EF4-FFF2-40B4-BE49-F238E27FC236}">
                <a16:creationId xmlns:a16="http://schemas.microsoft.com/office/drawing/2014/main" xmlns="" id="{FFF2D2B6-4244-4A4B-8D66-1B760EF70169}"/>
              </a:ext>
            </a:extLst>
          </p:cNvPr>
          <p:cNvSpPr>
            <a:spLocks noGrp="1"/>
          </p:cNvSpPr>
          <p:nvPr>
            <p:ph idx="1"/>
          </p:nvPr>
        </p:nvSpPr>
        <p:spPr/>
        <p:txBody>
          <a:bodyPr/>
          <a:lstStyle/>
          <a:p>
            <a:r>
              <a:rPr lang="ro-RO" dirty="0"/>
              <a:t>Organizarea grupurilor; o calitate esențială pentru un bun conducător</a:t>
            </a:r>
          </a:p>
          <a:p>
            <a:r>
              <a:rPr lang="ro-RO" dirty="0"/>
              <a:t>Negocierea soluțiilor; capacitatea de a preveni conflictele și de a le rezolva pe cele în curs</a:t>
            </a:r>
          </a:p>
          <a:p>
            <a:r>
              <a:rPr lang="ro-RO" dirty="0"/>
              <a:t>Relațiile personale; capacitatea de a fi empatic și de a stabili legături interumane</a:t>
            </a:r>
          </a:p>
          <a:p>
            <a:r>
              <a:rPr lang="ro-RO" dirty="0"/>
              <a:t>Analiză socială; capacitatea de a detecta sau de a presupune sentimentele celorlalți, motivele și îngrijorările lor</a:t>
            </a:r>
          </a:p>
          <a:p>
            <a:endParaRPr lang="ro-RO" dirty="0"/>
          </a:p>
        </p:txBody>
      </p:sp>
    </p:spTree>
    <p:extLst>
      <p:ext uri="{BB962C8B-B14F-4D97-AF65-F5344CB8AC3E}">
        <p14:creationId xmlns:p14="http://schemas.microsoft.com/office/powerpoint/2010/main" val="2533846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9FC43C50-94BD-4384-BCCE-3DBDB8A7BE44}"/>
              </a:ext>
            </a:extLst>
          </p:cNvPr>
          <p:cNvSpPr txBox="1"/>
          <p:nvPr/>
        </p:nvSpPr>
        <p:spPr>
          <a:xfrm>
            <a:off x="3124502" y="189577"/>
            <a:ext cx="7606748"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6C503E"/>
              </a:buClr>
              <a:buSzPts val="2800"/>
              <a:buFont typeface="PT Serif"/>
              <a:buNone/>
              <a:tabLst/>
              <a:defRPr/>
            </a:pPr>
            <a:r>
              <a:rPr kumimoji="0" lang="ro-RO" sz="2400" b="0" i="0" u="none" strike="noStrike" kern="1200" cap="none" spc="0" normalizeH="0" baseline="0" noProof="0" dirty="0">
                <a:ln>
                  <a:noFill/>
                </a:ln>
                <a:solidFill>
                  <a:srgbClr val="000000"/>
                </a:solidFill>
                <a:effectLst/>
                <a:uLnTx/>
                <a:uFillTx/>
                <a:latin typeface="Arial"/>
                <a:ea typeface="+mn-ea"/>
                <a:cs typeface="+mn-cs"/>
              </a:rPr>
              <a:t>Modelul SCARFdezvoltat de psihologul David Rock în cartea sa „Brain at Work" </a:t>
            </a:r>
          </a:p>
        </p:txBody>
      </p:sp>
      <p:graphicFrame>
        <p:nvGraphicFramePr>
          <p:cNvPr id="6" name="Table 6">
            <a:extLst>
              <a:ext uri="{FF2B5EF4-FFF2-40B4-BE49-F238E27FC236}">
                <a16:creationId xmlns:a16="http://schemas.microsoft.com/office/drawing/2014/main" xmlns="" id="{1F176941-6D3B-4577-AC22-EA62DAD875C5}"/>
              </a:ext>
            </a:extLst>
          </p:cNvPr>
          <p:cNvGraphicFramePr>
            <a:graphicFrameLocks noGrp="1"/>
          </p:cNvGraphicFramePr>
          <p:nvPr>
            <p:extLst>
              <p:ext uri="{D42A27DB-BD31-4B8C-83A1-F6EECF244321}">
                <p14:modId xmlns:p14="http://schemas.microsoft.com/office/powerpoint/2010/main" val="3720358427"/>
              </p:ext>
            </p:extLst>
          </p:nvPr>
        </p:nvGraphicFramePr>
        <p:xfrm>
          <a:off x="503583" y="605076"/>
          <a:ext cx="2248553" cy="3018092"/>
        </p:xfrm>
        <a:graphic>
          <a:graphicData uri="http://schemas.openxmlformats.org/drawingml/2006/table">
            <a:tbl>
              <a:tblPr firstRow="1" bandRow="1">
                <a:tableStyleId>{5C22544A-7EE6-4342-B048-85BDC9FD1C3A}</a:tableStyleId>
              </a:tblPr>
              <a:tblGrid>
                <a:gridCol w="384313">
                  <a:extLst>
                    <a:ext uri="{9D8B030D-6E8A-4147-A177-3AD203B41FA5}">
                      <a16:colId xmlns:a16="http://schemas.microsoft.com/office/drawing/2014/main" xmlns="" val="2141354722"/>
                    </a:ext>
                  </a:extLst>
                </a:gridCol>
                <a:gridCol w="1864240">
                  <a:extLst>
                    <a:ext uri="{9D8B030D-6E8A-4147-A177-3AD203B41FA5}">
                      <a16:colId xmlns:a16="http://schemas.microsoft.com/office/drawing/2014/main" xmlns="" val="1029767719"/>
                    </a:ext>
                  </a:extLst>
                </a:gridCol>
              </a:tblGrid>
              <a:tr h="370840">
                <a:tc>
                  <a:txBody>
                    <a:bodyPr/>
                    <a:lstStyle/>
                    <a:p>
                      <a:r>
                        <a:rPr lang="ro-RO" b="0" dirty="0">
                          <a:solidFill>
                            <a:schemeClr val="tx1"/>
                          </a:solidFill>
                        </a:rPr>
                        <a:t>S</a:t>
                      </a:r>
                    </a:p>
                  </a:txBody>
                  <a:tcPr/>
                </a:tc>
                <a:tc>
                  <a:txBody>
                    <a:bodyPr/>
                    <a:lstStyle/>
                    <a:p>
                      <a:r>
                        <a:rPr lang="ro-RO" b="0" dirty="0">
                          <a:solidFill>
                            <a:schemeClr val="tx1"/>
                          </a:solidFill>
                        </a:rPr>
                        <a:t>tatus (statut)</a:t>
                      </a:r>
                    </a:p>
                  </a:txBody>
                  <a:tcPr/>
                </a:tc>
                <a:extLst>
                  <a:ext uri="{0D108BD9-81ED-4DB2-BD59-A6C34878D82A}">
                    <a16:rowId xmlns:a16="http://schemas.microsoft.com/office/drawing/2014/main" xmlns="" val="2919932631"/>
                  </a:ext>
                </a:extLst>
              </a:tr>
              <a:tr h="370840">
                <a:tc>
                  <a:txBody>
                    <a:bodyPr/>
                    <a:lstStyle/>
                    <a:p>
                      <a:r>
                        <a:rPr lang="ro-RO" dirty="0"/>
                        <a:t>C</a:t>
                      </a:r>
                    </a:p>
                  </a:txBody>
                  <a:tcPr/>
                </a:tc>
                <a:tc>
                  <a:txBody>
                    <a:bodyPr/>
                    <a:lstStyle/>
                    <a:p>
                      <a:r>
                        <a:rPr lang="ro-RO" dirty="0"/>
                        <a:t>ertainity (certitudine)</a:t>
                      </a:r>
                    </a:p>
                  </a:txBody>
                  <a:tcPr/>
                </a:tc>
                <a:extLst>
                  <a:ext uri="{0D108BD9-81ED-4DB2-BD59-A6C34878D82A}">
                    <a16:rowId xmlns:a16="http://schemas.microsoft.com/office/drawing/2014/main" xmlns="" val="597734012"/>
                  </a:ext>
                </a:extLst>
              </a:tr>
              <a:tr h="370840">
                <a:tc>
                  <a:txBody>
                    <a:bodyPr/>
                    <a:lstStyle/>
                    <a:p>
                      <a:r>
                        <a:rPr lang="ro-RO" dirty="0"/>
                        <a:t>A</a:t>
                      </a:r>
                    </a:p>
                  </a:txBody>
                  <a:tcPr/>
                </a:tc>
                <a:tc>
                  <a:txBody>
                    <a:bodyPr/>
                    <a:lstStyle/>
                    <a:p>
                      <a:r>
                        <a:rPr lang="ro-RO" dirty="0"/>
                        <a:t>utonomy (autonomie)</a:t>
                      </a:r>
                    </a:p>
                  </a:txBody>
                  <a:tcPr/>
                </a:tc>
                <a:extLst>
                  <a:ext uri="{0D108BD9-81ED-4DB2-BD59-A6C34878D82A}">
                    <a16:rowId xmlns:a16="http://schemas.microsoft.com/office/drawing/2014/main" xmlns="" val="363798802"/>
                  </a:ext>
                </a:extLst>
              </a:tr>
              <a:tr h="370840">
                <a:tc>
                  <a:txBody>
                    <a:bodyPr/>
                    <a:lstStyle/>
                    <a:p>
                      <a:r>
                        <a:rPr lang="ro-RO" dirty="0"/>
                        <a:t>R</a:t>
                      </a:r>
                    </a:p>
                  </a:txBody>
                  <a:tcPr/>
                </a:tc>
                <a:tc>
                  <a:txBody>
                    <a:bodyPr/>
                    <a:lstStyle/>
                    <a:p>
                      <a:r>
                        <a:rPr lang="ro-RO"/>
                        <a:t>elatedness </a:t>
                      </a:r>
                      <a:r>
                        <a:rPr lang="ro-RO" dirty="0"/>
                        <a:t>(familiaritate)</a:t>
                      </a:r>
                    </a:p>
                  </a:txBody>
                  <a:tcPr/>
                </a:tc>
                <a:extLst>
                  <a:ext uri="{0D108BD9-81ED-4DB2-BD59-A6C34878D82A}">
                    <a16:rowId xmlns:a16="http://schemas.microsoft.com/office/drawing/2014/main" xmlns="" val="1490973385"/>
                  </a:ext>
                </a:extLst>
              </a:tr>
              <a:tr h="370840">
                <a:tc>
                  <a:txBody>
                    <a:bodyPr/>
                    <a:lstStyle/>
                    <a:p>
                      <a:r>
                        <a:rPr lang="ro-RO" dirty="0"/>
                        <a:t>F</a:t>
                      </a:r>
                    </a:p>
                  </a:txBody>
                  <a:tcPr/>
                </a:tc>
                <a:tc>
                  <a:txBody>
                    <a:bodyPr/>
                    <a:lstStyle/>
                    <a:p>
                      <a:r>
                        <a:rPr lang="ro-RO" dirty="0"/>
                        <a:t>airness (corectitudine)</a:t>
                      </a:r>
                    </a:p>
                  </a:txBody>
                  <a:tcPr/>
                </a:tc>
                <a:extLst>
                  <a:ext uri="{0D108BD9-81ED-4DB2-BD59-A6C34878D82A}">
                    <a16:rowId xmlns:a16="http://schemas.microsoft.com/office/drawing/2014/main" xmlns="" val="3439248520"/>
                  </a:ext>
                </a:extLst>
              </a:tr>
            </a:tbl>
          </a:graphicData>
        </a:graphic>
      </p:graphicFrame>
      <p:sp>
        <p:nvSpPr>
          <p:cNvPr id="7" name="TextBox 6">
            <a:extLst>
              <a:ext uri="{FF2B5EF4-FFF2-40B4-BE49-F238E27FC236}">
                <a16:creationId xmlns:a16="http://schemas.microsoft.com/office/drawing/2014/main" xmlns="" id="{FACF6829-C5E1-4A2F-9486-7D10BC865E5A}"/>
              </a:ext>
            </a:extLst>
          </p:cNvPr>
          <p:cNvSpPr txBox="1"/>
          <p:nvPr/>
        </p:nvSpPr>
        <p:spPr>
          <a:xfrm>
            <a:off x="2861868" y="1020574"/>
            <a:ext cx="7869382" cy="4708981"/>
          </a:xfrm>
          <a:prstGeom prst="rect">
            <a:avLst/>
          </a:prstGeom>
          <a:noFill/>
        </p:spPr>
        <p:txBody>
          <a:bodyPr wrap="square" rtlCol="0">
            <a:spAutoFit/>
          </a:bodyPr>
          <a:lstStyle/>
          <a:p>
            <a:r>
              <a:rPr lang="ro-RO" sz="2000" dirty="0"/>
              <a:t>Pentru stabilirea unor relații sănătoase cu cei din jurul nostru psihologul David Rock a propus un model intitulat SCARF.</a:t>
            </a:r>
          </a:p>
          <a:p>
            <a:r>
              <a:rPr lang="ro-RO" sz="2000" dirty="0"/>
              <a:t>Apăsarea acestor butoane emoționale  în mod </a:t>
            </a:r>
            <a:r>
              <a:rPr lang="ro-RO" sz="2000" b="1" dirty="0"/>
              <a:t>pozitiv</a:t>
            </a:r>
            <a:r>
              <a:rPr lang="ro-RO" sz="2000" dirty="0"/>
              <a:t> în cadrul oricărei interacțiuni umane, va genera o situație de confort, siguranță și îl va face pe interlocutor să fie deschis la ceea ce avem de spus.</a:t>
            </a:r>
          </a:p>
          <a:p>
            <a:r>
              <a:rPr lang="ro-RO" sz="2000" dirty="0"/>
              <a:t>Iata ce presupune fiecare dintre aceste 5 "butoane" ale modelului SCARF:</a:t>
            </a:r>
          </a:p>
          <a:p>
            <a:pPr marL="285750" indent="-285750">
              <a:buFont typeface="Arial" panose="020B0604020202020204" pitchFamily="34" charset="0"/>
              <a:buChar char="•"/>
            </a:pPr>
            <a:r>
              <a:rPr lang="ro-RO" sz="2000" dirty="0"/>
              <a:t>S –oferă-i interlocutorului respect, apreciere și validare</a:t>
            </a:r>
          </a:p>
          <a:p>
            <a:pPr marL="285750" indent="-285750">
              <a:buFont typeface="Arial" panose="020B0604020202020204" pitchFamily="34" charset="0"/>
              <a:buChar char="•"/>
            </a:pPr>
            <a:r>
              <a:rPr lang="ro-RO" sz="2000" dirty="0"/>
              <a:t>C- este despre a avea certitudini, predictibilitate</a:t>
            </a:r>
          </a:p>
          <a:p>
            <a:pPr marL="285750" indent="-285750">
              <a:buFont typeface="Arial" panose="020B0604020202020204" pitchFamily="34" charset="0"/>
              <a:buChar char="•"/>
            </a:pPr>
            <a:r>
              <a:rPr lang="ro-RO" sz="2000" dirty="0"/>
              <a:t>A- oferă opțiuni și libertate </a:t>
            </a:r>
          </a:p>
          <a:p>
            <a:pPr marL="285750" indent="-285750">
              <a:buFont typeface="Arial" panose="020B0604020202020204" pitchFamily="34" charset="0"/>
              <a:buChar char="•"/>
            </a:pPr>
            <a:r>
              <a:rPr lang="ro-RO" sz="2000" dirty="0"/>
              <a:t>R- este vorba de elemente de familiaritate</a:t>
            </a:r>
          </a:p>
          <a:p>
            <a:pPr marL="285750" indent="-285750">
              <a:buFont typeface="Arial" panose="020B0604020202020204" pitchFamily="34" charset="0"/>
              <a:buChar char="•"/>
            </a:pPr>
            <a:r>
              <a:rPr lang="ro-RO" sz="2000" dirty="0"/>
              <a:t>F- onorează așteptările interlocutorului</a:t>
            </a:r>
          </a:p>
          <a:p>
            <a:r>
              <a:rPr lang="ro-RO" sz="2000" dirty="0"/>
              <a:t> În cazul în care aceste butoane emoționale sunt apăsate în mod </a:t>
            </a:r>
            <a:r>
              <a:rPr lang="ro-RO" sz="2000" b="1" dirty="0"/>
              <a:t>negativ</a:t>
            </a:r>
            <a:r>
              <a:rPr lang="ro-RO" sz="2000" dirty="0"/>
              <a:t> în creierul nostru apare Fight, Flight, Freeze.</a:t>
            </a:r>
          </a:p>
        </p:txBody>
      </p:sp>
    </p:spTree>
    <p:extLst>
      <p:ext uri="{BB962C8B-B14F-4D97-AF65-F5344CB8AC3E}">
        <p14:creationId xmlns:p14="http://schemas.microsoft.com/office/powerpoint/2010/main" val="259359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F71AC916-F599-4532-B71D-91330EF5770C}"/>
              </a:ext>
            </a:extLst>
          </p:cNvPr>
          <p:cNvSpPr txBox="1"/>
          <p:nvPr/>
        </p:nvSpPr>
        <p:spPr>
          <a:xfrm>
            <a:off x="2067196" y="1631639"/>
            <a:ext cx="6427304" cy="4223720"/>
          </a:xfrm>
          <a:prstGeom prst="rect">
            <a:avLst/>
          </a:prstGeom>
          <a:noFill/>
        </p:spPr>
        <p:txBody>
          <a:bodyPr wrap="square">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o-RO" sz="2800" b="0" i="0" u="none" strike="noStrike" kern="1200" cap="none" spc="0" normalizeH="0" baseline="0" noProof="0" dirty="0">
                <a:ln>
                  <a:noFill/>
                </a:ln>
                <a:solidFill>
                  <a:srgbClr val="FF0000"/>
                </a:solidFill>
                <a:effectLst/>
                <a:uLnTx/>
                <a:uFillTx/>
                <a:latin typeface="Calibri" panose="020F0502020204030204"/>
                <a:ea typeface="+mn-ea"/>
                <a:cs typeface="+mn-cs"/>
              </a:rPr>
              <a:t>Cine ti-a ales numele și de ce?</a:t>
            </a:r>
            <a:endParaRPr kumimoji="0" lang="en-US" sz="28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o-RO" sz="2800" b="0" i="0" u="none" strike="noStrike" kern="1200" cap="none" spc="0" normalizeH="0" baseline="0" noProof="0" dirty="0">
                <a:ln>
                  <a:noFill/>
                </a:ln>
                <a:solidFill>
                  <a:srgbClr val="7030A0"/>
                </a:solidFill>
                <a:effectLst/>
                <a:uLnTx/>
                <a:uFillTx/>
                <a:latin typeface="Calibri" panose="020F0502020204030204"/>
                <a:ea typeface="+mn-ea"/>
                <a:cs typeface="+mn-cs"/>
              </a:rPr>
              <a:t>Cum ai vrea sa îți spunem?</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o-RO" sz="2800" b="0" i="0" u="none" strike="noStrike" kern="1200" cap="none" spc="0" normalizeH="0" baseline="0" noProof="0" dirty="0">
                <a:ln>
                  <a:noFill/>
                </a:ln>
                <a:solidFill>
                  <a:srgbClr val="FFFF00"/>
                </a:solidFill>
                <a:effectLst/>
                <a:uLnTx/>
                <a:uFillTx/>
                <a:latin typeface="Calibri" panose="020F0502020204030204"/>
                <a:ea typeface="+mn-ea"/>
                <a:cs typeface="+mn-cs"/>
              </a:rPr>
              <a:t>Cum îți spun apropiații, familia respectiv prietenii?</a:t>
            </a:r>
            <a:endParaRPr kumimoji="0" lang="ro-RO" sz="28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o-RO" sz="2800" b="0" i="0" u="none" strike="noStrike" kern="1200" cap="none" spc="0" normalizeH="0" baseline="0" noProof="0" dirty="0">
                <a:ln>
                  <a:noFill/>
                </a:ln>
                <a:solidFill>
                  <a:srgbClr val="70AD47"/>
                </a:solidFill>
                <a:effectLst/>
                <a:uLnTx/>
                <a:uFillTx/>
                <a:latin typeface="Calibri" panose="020F0502020204030204"/>
                <a:ea typeface="+mn-ea"/>
                <a:cs typeface="+mn-cs"/>
              </a:rPr>
              <a:t>Cunoști originea, semnificația numelui tău?</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o-RO" sz="2800" b="0" i="0" u="none" strike="noStrike" kern="1200" cap="none" spc="0" normalizeH="0" baseline="0" noProof="0" dirty="0">
                <a:ln>
                  <a:noFill/>
                </a:ln>
                <a:solidFill>
                  <a:srgbClr val="002060"/>
                </a:solidFill>
                <a:effectLst/>
                <a:uLnTx/>
                <a:uFillTx/>
                <a:latin typeface="Calibri" panose="020F0502020204030204"/>
                <a:ea typeface="+mn-ea"/>
                <a:cs typeface="+mn-cs"/>
              </a:rPr>
              <a:t>Îți place numele tău?</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o-RO" sz="2800" b="0" i="0" u="none" strike="noStrike" kern="1200" cap="none" spc="0" normalizeH="0" baseline="0" noProof="0" dirty="0">
                <a:ln>
                  <a:noFill/>
                </a:ln>
                <a:solidFill>
                  <a:srgbClr val="FFC000">
                    <a:lumMod val="50000"/>
                  </a:srgbClr>
                </a:solidFill>
                <a:effectLst/>
                <a:uLnTx/>
                <a:uFillTx/>
                <a:latin typeface="Calibri" panose="020F0502020204030204"/>
                <a:ea typeface="+mn-ea"/>
                <a:cs typeface="+mn-cs"/>
              </a:rPr>
              <a:t>Există o poveste legată de numele tău pe care ai vrea să ne-o împărtășești?</a:t>
            </a:r>
          </a:p>
        </p:txBody>
      </p:sp>
      <p:sp>
        <p:nvSpPr>
          <p:cNvPr id="7" name="TextBox 6">
            <a:extLst>
              <a:ext uri="{FF2B5EF4-FFF2-40B4-BE49-F238E27FC236}">
                <a16:creationId xmlns:a16="http://schemas.microsoft.com/office/drawing/2014/main" xmlns="" id="{CF88E91E-0A08-420F-831A-6F273CF1F09E}"/>
              </a:ext>
            </a:extLst>
          </p:cNvPr>
          <p:cNvSpPr txBox="1"/>
          <p:nvPr/>
        </p:nvSpPr>
        <p:spPr>
          <a:xfrm>
            <a:off x="1371600" y="585199"/>
            <a:ext cx="6427304" cy="1046440"/>
          </a:xfrm>
          <a:prstGeom prst="rect">
            <a:avLst/>
          </a:prstGeom>
          <a:noFill/>
        </p:spPr>
        <p:txBody>
          <a:bodyPr wrap="square">
            <a:spAutoFit/>
          </a:bodyPr>
          <a:lstStyle/>
          <a:p>
            <a:r>
              <a:rPr kumimoji="0" lang="ro-RO" sz="4400" b="0" i="0" u="none" strike="noStrike" kern="1200" cap="none" spc="0" normalizeH="0" baseline="0" noProof="0" dirty="0">
                <a:ln>
                  <a:noFill/>
                </a:ln>
                <a:solidFill>
                  <a:srgbClr val="C00000"/>
                </a:solidFill>
                <a:effectLst/>
                <a:uLnTx/>
                <a:uFillTx/>
                <a:latin typeface="Calibri Light" panose="020F0302020204030204"/>
                <a:ea typeface="+mj-ea"/>
                <a:cs typeface="+mj-cs"/>
              </a:rPr>
              <a:t>Povestea numelui meu</a:t>
            </a:r>
            <a:r>
              <a:rPr kumimoji="0" lang="ro-RO" sz="4400" b="0" i="0" u="none" strike="noStrike" kern="1200" cap="none" spc="0" normalizeH="0" baseline="0" noProof="0" dirty="0">
                <a:ln>
                  <a:noFill/>
                </a:ln>
                <a:solidFill>
                  <a:prstClr val="black"/>
                </a:solidFill>
                <a:effectLst/>
                <a:uLnTx/>
                <a:uFillTx/>
                <a:latin typeface="Calibri Light" panose="020F0302020204030204"/>
                <a:ea typeface="+mj-ea"/>
                <a:cs typeface="+mj-cs"/>
              </a:rPr>
              <a:t/>
            </a:r>
            <a:br>
              <a:rPr kumimoji="0" lang="ro-RO" sz="4400" b="0" i="0" u="none" strike="noStrike" kern="1200" cap="none" spc="0" normalizeH="0" baseline="0" noProof="0" dirty="0">
                <a:ln>
                  <a:noFill/>
                </a:ln>
                <a:solidFill>
                  <a:prstClr val="black"/>
                </a:solidFill>
                <a:effectLst/>
                <a:uLnTx/>
                <a:uFillTx/>
                <a:latin typeface="Calibri Light" panose="020F0302020204030204"/>
                <a:ea typeface="+mj-ea"/>
                <a:cs typeface="+mj-cs"/>
              </a:rPr>
            </a:br>
            <a:endParaRPr lang="ro-RO" dirty="0"/>
          </a:p>
        </p:txBody>
      </p:sp>
      <p:pic>
        <p:nvPicPr>
          <p:cNvPr id="8" name="Picture 7">
            <a:extLst>
              <a:ext uri="{FF2B5EF4-FFF2-40B4-BE49-F238E27FC236}">
                <a16:creationId xmlns:a16="http://schemas.microsoft.com/office/drawing/2014/main" xmlns="" id="{ECFC3D28-FD0C-4F2B-A390-73B7007D1A2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203" t="7537" r="8794" b="11690"/>
          <a:stretch/>
        </p:blipFill>
        <p:spPr>
          <a:xfrm>
            <a:off x="9190096" y="391422"/>
            <a:ext cx="2765648" cy="2875722"/>
          </a:xfrm>
          <a:prstGeom prst="rect">
            <a:avLst/>
          </a:prstGeom>
        </p:spPr>
      </p:pic>
      <p:sp>
        <p:nvSpPr>
          <p:cNvPr id="6" name="TextBox 5">
            <a:extLst>
              <a:ext uri="{FF2B5EF4-FFF2-40B4-BE49-F238E27FC236}">
                <a16:creationId xmlns:a16="http://schemas.microsoft.com/office/drawing/2014/main" xmlns="" id="{9A966646-0452-4F52-AF8D-D3C7F85082B4}"/>
              </a:ext>
            </a:extLst>
          </p:cNvPr>
          <p:cNvSpPr txBox="1"/>
          <p:nvPr/>
        </p:nvSpPr>
        <p:spPr>
          <a:xfrm>
            <a:off x="6341013" y="6072746"/>
            <a:ext cx="643596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o-RO" sz="2000" b="0" i="0" u="none" strike="noStrike" kern="1200" cap="none" spc="0" normalizeH="0" baseline="0" noProof="0" dirty="0">
                <a:ln>
                  <a:noFill/>
                </a:ln>
                <a:solidFill>
                  <a:prstClr val="black"/>
                </a:solidFill>
                <a:effectLst/>
                <a:uLnTx/>
                <a:uFillTx/>
                <a:latin typeface="Calibri" panose="020F0502020204030204"/>
                <a:ea typeface="+mn-ea"/>
                <a:cs typeface="+mn-cs"/>
              </a:rPr>
              <a:t>https://wheelofnames.com/5j6-6yx</a:t>
            </a:r>
          </a:p>
        </p:txBody>
      </p:sp>
    </p:spTree>
    <p:extLst>
      <p:ext uri="{BB962C8B-B14F-4D97-AF65-F5344CB8AC3E}">
        <p14:creationId xmlns:p14="http://schemas.microsoft.com/office/powerpoint/2010/main" val="30088878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B8A243D1-EC93-479D-9380-55DD2BE0545B}"/>
              </a:ext>
            </a:extLst>
          </p:cNvPr>
          <p:cNvSpPr txBox="1"/>
          <p:nvPr/>
        </p:nvSpPr>
        <p:spPr>
          <a:xfrm>
            <a:off x="2597426" y="702365"/>
            <a:ext cx="6533321" cy="4524315"/>
          </a:xfrm>
          <a:prstGeom prst="rect">
            <a:avLst/>
          </a:prstGeom>
          <a:noFill/>
        </p:spPr>
        <p:txBody>
          <a:bodyPr wrap="square" rtlCol="0">
            <a:spAutoFit/>
          </a:bodyPr>
          <a:lstStyle/>
          <a:p>
            <a:pPr algn="ctr"/>
            <a:r>
              <a:rPr lang="ro-RO" sz="3200" dirty="0"/>
              <a:t>Aplicație</a:t>
            </a:r>
          </a:p>
          <a:p>
            <a:pPr algn="ctr"/>
            <a:r>
              <a:rPr lang="ro-RO" sz="3200" dirty="0"/>
              <a:t>Urmăriți filmulețul și spuneți ce buton credeți că a fost apăsat în cazul maimuței din partea stângă? Acest buton a fost apăsat pozitiv sau negativ? </a:t>
            </a:r>
          </a:p>
          <a:p>
            <a:pPr algn="ctr"/>
            <a:r>
              <a:rPr lang="ro-RO" sz="3200" dirty="0">
                <a:hlinkClick r:id="rId2"/>
              </a:rPr>
              <a:t>https://www.youtube.com/watch?v=meiU6TxysCg</a:t>
            </a:r>
            <a:endParaRPr lang="ro-RO" sz="3200" dirty="0"/>
          </a:p>
          <a:p>
            <a:pPr algn="ctr"/>
            <a:r>
              <a:rPr lang="ro-RO" sz="3200" dirty="0"/>
              <a:t>Minut 1.21</a:t>
            </a:r>
          </a:p>
        </p:txBody>
      </p:sp>
    </p:spTree>
    <p:extLst>
      <p:ext uri="{BB962C8B-B14F-4D97-AF65-F5344CB8AC3E}">
        <p14:creationId xmlns:p14="http://schemas.microsoft.com/office/powerpoint/2010/main" val="8501379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D0B67E62-EC09-48D3-9618-33E1D0CA1861}"/>
              </a:ext>
            </a:extLst>
          </p:cNvPr>
          <p:cNvSpPr txBox="1"/>
          <p:nvPr/>
        </p:nvSpPr>
        <p:spPr>
          <a:xfrm>
            <a:off x="854765" y="1994593"/>
            <a:ext cx="6427304" cy="2123658"/>
          </a:xfrm>
          <a:prstGeom prst="rect">
            <a:avLst/>
          </a:prstGeom>
          <a:noFill/>
        </p:spPr>
        <p:txBody>
          <a:bodyPr wrap="square">
            <a:spAutoFit/>
          </a:bodyPr>
          <a:lstStyle/>
          <a:p>
            <a:r>
              <a:rPr kumimoji="0" lang="ro-RO" sz="4400" b="0" i="0" u="none" strike="noStrike" kern="1200" cap="none" spc="0" normalizeH="0" baseline="0" noProof="0" dirty="0">
                <a:ln>
                  <a:noFill/>
                </a:ln>
                <a:solidFill>
                  <a:prstClr val="black"/>
                </a:solidFill>
                <a:effectLst/>
                <a:uLnTx/>
                <a:uFillTx/>
                <a:latin typeface="Calibri Light" panose="020F0302020204030204"/>
                <a:ea typeface="+mj-ea"/>
                <a:cs typeface="+mj-cs"/>
              </a:rPr>
              <a:t>II. Inteligența cognitivă versus Inteligența emoțională</a:t>
            </a:r>
            <a:endParaRPr lang="ro-RO" dirty="0"/>
          </a:p>
        </p:txBody>
      </p:sp>
      <p:pic>
        <p:nvPicPr>
          <p:cNvPr id="4" name="Content Placeholder 4">
            <a:extLst>
              <a:ext uri="{FF2B5EF4-FFF2-40B4-BE49-F238E27FC236}">
                <a16:creationId xmlns:a16="http://schemas.microsoft.com/office/drawing/2014/main" xmlns="" id="{00BC7162-E478-4ECE-B59A-8517C531D89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20863" y="4169463"/>
            <a:ext cx="2911340" cy="1940408"/>
          </a:xfrm>
          <a:prstGeom prst="rect">
            <a:avLst/>
          </a:prstGeom>
        </p:spPr>
      </p:pic>
      <p:sp>
        <p:nvSpPr>
          <p:cNvPr id="5" name="Oval 4">
            <a:extLst>
              <a:ext uri="{FF2B5EF4-FFF2-40B4-BE49-F238E27FC236}">
                <a16:creationId xmlns:a16="http://schemas.microsoft.com/office/drawing/2014/main" xmlns="" id="{ED8B7E9C-7440-44FA-A4A5-C122D3D8FAC9}"/>
              </a:ext>
            </a:extLst>
          </p:cNvPr>
          <p:cNvSpPr/>
          <p:nvPr/>
        </p:nvSpPr>
        <p:spPr>
          <a:xfrm>
            <a:off x="6745356" y="1690688"/>
            <a:ext cx="4293704" cy="2427563"/>
          </a:xfrm>
          <a:prstGeom prst="ellipse">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o-RO" sz="1800" b="0" i="0" u="none" strike="noStrike" kern="0" cap="none" spc="0" normalizeH="0" baseline="0" noProof="0" dirty="0">
                <a:ln>
                  <a:noFill/>
                </a:ln>
                <a:solidFill>
                  <a:prstClr val="white"/>
                </a:solidFill>
                <a:effectLst/>
                <a:uLnTx/>
                <a:uFillTx/>
                <a:latin typeface="Calibri" panose="020F0502020204030204"/>
                <a:ea typeface="+mn-ea"/>
                <a:cs typeface="+mn-cs"/>
              </a:rPr>
              <a:t>"Într-un sens foarte real, avem două minți; una care gândește și una care simte." Daniel Goleman</a:t>
            </a:r>
          </a:p>
        </p:txBody>
      </p:sp>
      <p:sp>
        <p:nvSpPr>
          <p:cNvPr id="6" name="TextBox 5">
            <a:extLst>
              <a:ext uri="{FF2B5EF4-FFF2-40B4-BE49-F238E27FC236}">
                <a16:creationId xmlns:a16="http://schemas.microsoft.com/office/drawing/2014/main" xmlns="" id="{023D3FE0-9E5B-4943-B00C-4A81A99D12DA}"/>
              </a:ext>
            </a:extLst>
          </p:cNvPr>
          <p:cNvSpPr txBox="1"/>
          <p:nvPr/>
        </p:nvSpPr>
        <p:spPr>
          <a:xfrm>
            <a:off x="5332203" y="5139667"/>
            <a:ext cx="6435968" cy="646331"/>
          </a:xfrm>
          <a:prstGeom prst="rect">
            <a:avLst/>
          </a:prstGeom>
          <a:noFill/>
        </p:spPr>
        <p:txBody>
          <a:bodyPr wrap="square">
            <a:spAutoFit/>
          </a:bodyPr>
          <a:lstStyle/>
          <a:p>
            <a:r>
              <a:rPr lang="ro-RO" dirty="0">
                <a:hlinkClick r:id="rId3"/>
              </a:rPr>
              <a:t>https://www.youtube.com/watch?v=RzjgLnkVtb4</a:t>
            </a:r>
            <a:r>
              <a:rPr lang="ro-RO" dirty="0"/>
              <a:t> Andy Szekely 4 inteligente</a:t>
            </a:r>
          </a:p>
        </p:txBody>
      </p:sp>
    </p:spTree>
    <p:extLst>
      <p:ext uri="{BB962C8B-B14F-4D97-AF65-F5344CB8AC3E}">
        <p14:creationId xmlns:p14="http://schemas.microsoft.com/office/powerpoint/2010/main" val="17372132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3B4284C-8037-4E72-BAFC-47A32840DC26}"/>
              </a:ext>
            </a:extLst>
          </p:cNvPr>
          <p:cNvSpPr>
            <a:spLocks noGrp="1"/>
          </p:cNvSpPr>
          <p:nvPr>
            <p:ph type="title" idx="4294967295"/>
          </p:nvPr>
        </p:nvSpPr>
        <p:spPr>
          <a:xfrm>
            <a:off x="0" y="808038"/>
            <a:ext cx="12018963" cy="882650"/>
          </a:xfrm>
        </p:spPr>
        <p:txBody>
          <a:bodyPr>
            <a:noAutofit/>
          </a:bodyPr>
          <a:lstStyle/>
          <a:p>
            <a:pPr marL="571500" indent="-571500">
              <a:buFont typeface="Arial" panose="020B0604020202020204" pitchFamily="34" charset="0"/>
              <a:buChar char="•"/>
            </a:pPr>
            <a:r>
              <a:rPr lang="ro-RO" sz="3200" dirty="0"/>
              <a:t/>
            </a:r>
            <a:br>
              <a:rPr lang="ro-RO" sz="3200" dirty="0"/>
            </a:br>
            <a:r>
              <a:rPr lang="ro-RO" sz="3200" dirty="0"/>
              <a:t/>
            </a:r>
            <a:br>
              <a:rPr lang="ro-RO" sz="3200" dirty="0"/>
            </a:br>
            <a:r>
              <a:rPr lang="ro-RO" sz="3200" dirty="0"/>
              <a:t>	</a:t>
            </a:r>
            <a:br>
              <a:rPr lang="ro-RO" sz="3200" dirty="0"/>
            </a:br>
            <a:r>
              <a:rPr lang="ro-RO" sz="3200" dirty="0"/>
              <a:t/>
            </a:r>
            <a:br>
              <a:rPr lang="ro-RO" sz="3200" dirty="0"/>
            </a:br>
            <a:r>
              <a:rPr lang="ro-RO" sz="3200" dirty="0"/>
              <a:t/>
            </a:r>
            <a:br>
              <a:rPr lang="ro-RO" sz="3200" dirty="0"/>
            </a:br>
            <a:r>
              <a:rPr lang="ro-RO" sz="3200" dirty="0"/>
              <a:t/>
            </a:r>
            <a:br>
              <a:rPr lang="ro-RO" sz="3200" dirty="0"/>
            </a:br>
            <a:r>
              <a:rPr lang="ro-RO" sz="3200" dirty="0"/>
              <a:t>	</a:t>
            </a:r>
            <a:br>
              <a:rPr lang="ro-RO" sz="3200" dirty="0"/>
            </a:br>
            <a:r>
              <a:rPr lang="ro-RO" sz="3200" dirty="0"/>
              <a:t/>
            </a:r>
            <a:br>
              <a:rPr lang="ro-RO" sz="3200" dirty="0"/>
            </a:br>
            <a:r>
              <a:rPr lang="ro-RO" sz="3200" dirty="0"/>
              <a:t>Inteligenta intelectuală/cognitivă înglobează o serie de abilități tehnice, matematice, analitice, în timp ce inteligența emoțională se referă la capacitatea de a înțelege și de a gestiona emoțiile pentru a crea relații armonioase cu cei din jur.</a:t>
            </a:r>
            <a:br>
              <a:rPr lang="ro-RO" sz="3200" dirty="0"/>
            </a:br>
            <a:r>
              <a:rPr lang="ro-RO" sz="3200" dirty="0"/>
              <a:t>	Dacă în trecut, IQ-ul reprezenta unica măsura acceptabilă a aptitudinilor umane, ulterior s-a dovedit că IE poate fi la fel de puternică daca nu chiar mai puternică în definirea succesului unui individ.</a:t>
            </a:r>
            <a:br>
              <a:rPr lang="ro-RO" sz="3200" dirty="0"/>
            </a:br>
            <a:r>
              <a:rPr lang="ro-RO" sz="3200" dirty="0"/>
              <a:t>	IQ și IE nu reprezintă competențe opuse ci mai degrabă separate, dar prima nu poate funcționa la potențialul ei maxim fară cea de-a doua.</a:t>
            </a:r>
            <a:br>
              <a:rPr lang="ro-RO" sz="3200" dirty="0"/>
            </a:br>
            <a:r>
              <a:rPr lang="ro-RO" sz="3200" dirty="0"/>
              <a:t>	Spre deosebire de inteligența cognitivă, cea emoțională poate fi învățată și îmbunătățită de-a lungul vieții</a:t>
            </a:r>
          </a:p>
        </p:txBody>
      </p:sp>
    </p:spTree>
    <p:extLst>
      <p:ext uri="{BB962C8B-B14F-4D97-AF65-F5344CB8AC3E}">
        <p14:creationId xmlns:p14="http://schemas.microsoft.com/office/powerpoint/2010/main" val="21460070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07AF8FA1-E2A1-4FE0-B3D3-EDCAEA34EA28}"/>
              </a:ext>
            </a:extLst>
          </p:cNvPr>
          <p:cNvSpPr txBox="1"/>
          <p:nvPr/>
        </p:nvSpPr>
        <p:spPr>
          <a:xfrm>
            <a:off x="1192695" y="543339"/>
            <a:ext cx="6997147" cy="2523768"/>
          </a:xfrm>
          <a:prstGeom prst="rect">
            <a:avLst/>
          </a:prstGeom>
          <a:noFill/>
        </p:spPr>
        <p:txBody>
          <a:bodyPr wrap="square" rtlCol="0">
            <a:spAutoFit/>
          </a:bodyPr>
          <a:lstStyle/>
          <a:p>
            <a:r>
              <a:rPr lang="ro-RO" sz="2800" dirty="0"/>
              <a:t>Știați că...</a:t>
            </a:r>
          </a:p>
          <a:p>
            <a:endParaRPr lang="ro-RO" dirty="0"/>
          </a:p>
          <a:p>
            <a:r>
              <a:rPr lang="ro-RO" sz="2400" dirty="0"/>
              <a:t>1</a:t>
            </a:r>
            <a:r>
              <a:rPr lang="ro-RO" sz="2800" dirty="0"/>
              <a:t>. Albert Einstein nu a avut cel mai mare IQ din lume. Deținătorul celui mai mare coeficient de inteligență este </a:t>
            </a:r>
            <a:r>
              <a:rPr lang="ro-RO" sz="2800" dirty="0">
                <a:hlinkClick r:id="rId2" action="ppaction://hlinkfile"/>
              </a:rPr>
              <a:t>Wiliam Sidis </a:t>
            </a:r>
            <a:r>
              <a:rPr lang="ro-RO" sz="2800" dirty="0"/>
              <a:t>(250-300).</a:t>
            </a:r>
          </a:p>
        </p:txBody>
      </p:sp>
      <p:pic>
        <p:nvPicPr>
          <p:cNvPr id="4" name="Picture 3">
            <a:extLst>
              <a:ext uri="{FF2B5EF4-FFF2-40B4-BE49-F238E27FC236}">
                <a16:creationId xmlns:a16="http://schemas.microsoft.com/office/drawing/2014/main" xmlns="" id="{5F2BF7CB-20A6-4BC9-A72B-2F04840C7F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2021" y="3174197"/>
            <a:ext cx="2095500" cy="2743200"/>
          </a:xfrm>
          <a:prstGeom prst="rect">
            <a:avLst/>
          </a:prstGeom>
        </p:spPr>
      </p:pic>
      <p:pic>
        <p:nvPicPr>
          <p:cNvPr id="6" name="Picture 5">
            <a:extLst>
              <a:ext uri="{FF2B5EF4-FFF2-40B4-BE49-F238E27FC236}">
                <a16:creationId xmlns:a16="http://schemas.microsoft.com/office/drawing/2014/main" xmlns="" id="{4F3941E2-1DE1-4823-B6E8-2528723387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84785" y="3174197"/>
            <a:ext cx="2095501" cy="2794001"/>
          </a:xfrm>
          <a:prstGeom prst="rect">
            <a:avLst/>
          </a:prstGeom>
        </p:spPr>
      </p:pic>
    </p:spTree>
    <p:extLst>
      <p:ext uri="{BB962C8B-B14F-4D97-AF65-F5344CB8AC3E}">
        <p14:creationId xmlns:p14="http://schemas.microsoft.com/office/powerpoint/2010/main" val="27988465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C510EEED-2E9E-4285-8316-28C3EB6FD895}"/>
              </a:ext>
            </a:extLst>
          </p:cNvPr>
          <p:cNvSpPr txBox="1"/>
          <p:nvPr/>
        </p:nvSpPr>
        <p:spPr>
          <a:xfrm>
            <a:off x="2040834" y="1033670"/>
            <a:ext cx="10151166" cy="523220"/>
          </a:xfrm>
          <a:prstGeom prst="rect">
            <a:avLst/>
          </a:prstGeom>
          <a:noFill/>
        </p:spPr>
        <p:txBody>
          <a:bodyPr wrap="square" rtlCol="0">
            <a:spAutoFit/>
          </a:bodyPr>
          <a:lstStyle/>
          <a:p>
            <a:r>
              <a:rPr lang="ro-RO" sz="2800" dirty="0"/>
              <a:t>2. Persoanele cu un IQ de 160 sunt considerate genii.</a:t>
            </a:r>
          </a:p>
        </p:txBody>
      </p:sp>
      <p:pic>
        <p:nvPicPr>
          <p:cNvPr id="4" name="Picture 3">
            <a:extLst>
              <a:ext uri="{FF2B5EF4-FFF2-40B4-BE49-F238E27FC236}">
                <a16:creationId xmlns:a16="http://schemas.microsoft.com/office/drawing/2014/main" xmlns="" id="{7B966217-132D-45BB-8DAE-781EC18587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4749" y="1673915"/>
            <a:ext cx="5222502" cy="5044937"/>
          </a:xfrm>
          <a:prstGeom prst="rect">
            <a:avLst/>
          </a:prstGeom>
        </p:spPr>
      </p:pic>
    </p:spTree>
    <p:extLst>
      <p:ext uri="{BB962C8B-B14F-4D97-AF65-F5344CB8AC3E}">
        <p14:creationId xmlns:p14="http://schemas.microsoft.com/office/powerpoint/2010/main" val="25992585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B2395746-0CC4-49D8-B753-70F36AA4279A}"/>
              </a:ext>
            </a:extLst>
          </p:cNvPr>
          <p:cNvSpPr txBox="1"/>
          <p:nvPr/>
        </p:nvSpPr>
        <p:spPr>
          <a:xfrm>
            <a:off x="2305878" y="821635"/>
            <a:ext cx="7977809" cy="1384995"/>
          </a:xfrm>
          <a:prstGeom prst="rect">
            <a:avLst/>
          </a:prstGeom>
          <a:noFill/>
        </p:spPr>
        <p:txBody>
          <a:bodyPr wrap="square" rtlCol="0">
            <a:spAutoFit/>
          </a:bodyPr>
          <a:lstStyle/>
          <a:p>
            <a:r>
              <a:rPr lang="ro-RO" sz="2800" dirty="0"/>
              <a:t>3. Inițial teste</a:t>
            </a:r>
            <a:r>
              <a:rPr lang="en-US" sz="2800" dirty="0"/>
              <a:t>le</a:t>
            </a:r>
            <a:r>
              <a:rPr lang="ro-RO" sz="2800" dirty="0"/>
              <a:t> de IQ au fost folosite pentru a determina retardul mintal. Se consideră că persoanele cu un IQ sub 70 au un retard mintal.</a:t>
            </a:r>
          </a:p>
        </p:txBody>
      </p:sp>
      <p:pic>
        <p:nvPicPr>
          <p:cNvPr id="6" name="Picture 5">
            <a:extLst>
              <a:ext uri="{FF2B5EF4-FFF2-40B4-BE49-F238E27FC236}">
                <a16:creationId xmlns:a16="http://schemas.microsoft.com/office/drawing/2014/main" xmlns="" id="{5721AB66-44D4-4BD9-A858-35B62DBB89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3726" y="2562363"/>
            <a:ext cx="2616200" cy="3111500"/>
          </a:xfrm>
          <a:prstGeom prst="rect">
            <a:avLst/>
          </a:prstGeom>
        </p:spPr>
      </p:pic>
      <p:pic>
        <p:nvPicPr>
          <p:cNvPr id="8" name="Picture 7">
            <a:extLst>
              <a:ext uri="{FF2B5EF4-FFF2-40B4-BE49-F238E27FC236}">
                <a16:creationId xmlns:a16="http://schemas.microsoft.com/office/drawing/2014/main" xmlns="" id="{E9A9E3F4-D159-44C4-9627-22AA2048B8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00704" y="2739887"/>
            <a:ext cx="2142744" cy="3048000"/>
          </a:xfrm>
          <a:prstGeom prst="rect">
            <a:avLst/>
          </a:prstGeom>
        </p:spPr>
      </p:pic>
    </p:spTree>
    <p:extLst>
      <p:ext uri="{BB962C8B-B14F-4D97-AF65-F5344CB8AC3E}">
        <p14:creationId xmlns:p14="http://schemas.microsoft.com/office/powerpoint/2010/main" val="27827841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0B326DB3-0726-4CCE-AFBF-8052881B60B9}"/>
              </a:ext>
            </a:extLst>
          </p:cNvPr>
          <p:cNvSpPr txBox="1"/>
          <p:nvPr/>
        </p:nvSpPr>
        <p:spPr>
          <a:xfrm>
            <a:off x="2504662" y="1789043"/>
            <a:ext cx="8746434" cy="523220"/>
          </a:xfrm>
          <a:prstGeom prst="rect">
            <a:avLst/>
          </a:prstGeom>
          <a:noFill/>
        </p:spPr>
        <p:txBody>
          <a:bodyPr wrap="square" rtlCol="0">
            <a:spAutoFit/>
          </a:bodyPr>
          <a:lstStyle/>
          <a:p>
            <a:r>
              <a:rPr lang="ro-RO" sz="2800" dirty="0"/>
              <a:t>4. Emoțiile ne ghidează în orice decizie luăm.</a:t>
            </a:r>
          </a:p>
        </p:txBody>
      </p:sp>
      <p:pic>
        <p:nvPicPr>
          <p:cNvPr id="4" name="Picture 3">
            <a:extLst>
              <a:ext uri="{FF2B5EF4-FFF2-40B4-BE49-F238E27FC236}">
                <a16:creationId xmlns:a16="http://schemas.microsoft.com/office/drawing/2014/main" xmlns="" id="{3FEAF2BE-4BFF-4F19-AD5A-2AB3F2FF3F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5723" y="2511046"/>
            <a:ext cx="4762500" cy="3600450"/>
          </a:xfrm>
          <a:prstGeom prst="rect">
            <a:avLst/>
          </a:prstGeom>
        </p:spPr>
      </p:pic>
    </p:spTree>
    <p:extLst>
      <p:ext uri="{BB962C8B-B14F-4D97-AF65-F5344CB8AC3E}">
        <p14:creationId xmlns:p14="http://schemas.microsoft.com/office/powerpoint/2010/main" val="19579907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6DA992CF-C44D-4C33-8D11-1511E81BF1CD}"/>
              </a:ext>
            </a:extLst>
          </p:cNvPr>
          <p:cNvSpPr txBox="1"/>
          <p:nvPr/>
        </p:nvSpPr>
        <p:spPr>
          <a:xfrm>
            <a:off x="1517373" y="289593"/>
            <a:ext cx="9422296" cy="1815882"/>
          </a:xfrm>
          <a:prstGeom prst="rect">
            <a:avLst/>
          </a:prstGeom>
          <a:noFill/>
        </p:spPr>
        <p:txBody>
          <a:bodyPr wrap="square" rtlCol="0">
            <a:spAutoFit/>
          </a:bodyPr>
          <a:lstStyle/>
          <a:p>
            <a:r>
              <a:rPr lang="ro-RO" sz="2800" dirty="0"/>
              <a:t>5. Inteligența emoțională poate fi învățată. Printr-un proces pe care specialiștii l-au numit plasticitate, creierul se schimbă odată ce omul își construiește inteligența emoțională</a:t>
            </a:r>
          </a:p>
        </p:txBody>
      </p:sp>
      <p:pic>
        <p:nvPicPr>
          <p:cNvPr id="7" name="Picture 6">
            <a:extLst>
              <a:ext uri="{FF2B5EF4-FFF2-40B4-BE49-F238E27FC236}">
                <a16:creationId xmlns:a16="http://schemas.microsoft.com/office/drawing/2014/main" xmlns="" id="{5BDC90FA-17C2-4591-A2A9-C87E53DAE8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19737" y="1961322"/>
            <a:ext cx="4293704" cy="4293704"/>
          </a:xfrm>
          <a:prstGeom prst="rect">
            <a:avLst/>
          </a:prstGeom>
        </p:spPr>
      </p:pic>
    </p:spTree>
    <p:extLst>
      <p:ext uri="{BB962C8B-B14F-4D97-AF65-F5344CB8AC3E}">
        <p14:creationId xmlns:p14="http://schemas.microsoft.com/office/powerpoint/2010/main" val="2270185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016701E0-7D12-4D91-8F0B-808EFC9C1E6F}"/>
              </a:ext>
            </a:extLst>
          </p:cNvPr>
          <p:cNvSpPr txBox="1"/>
          <p:nvPr/>
        </p:nvSpPr>
        <p:spPr>
          <a:xfrm>
            <a:off x="2279374" y="583096"/>
            <a:ext cx="8494644" cy="1200329"/>
          </a:xfrm>
          <a:prstGeom prst="rect">
            <a:avLst/>
          </a:prstGeom>
          <a:noFill/>
        </p:spPr>
        <p:txBody>
          <a:bodyPr wrap="square" rtlCol="0">
            <a:spAutoFit/>
          </a:bodyPr>
          <a:lstStyle/>
          <a:p>
            <a:r>
              <a:rPr lang="ro-RO" sz="3600" dirty="0"/>
              <a:t>6. Oricine are un IQ de peste 115 poate alege să facă orice profesie își dorește.</a:t>
            </a:r>
          </a:p>
        </p:txBody>
      </p:sp>
      <p:pic>
        <p:nvPicPr>
          <p:cNvPr id="6" name="Picture 5">
            <a:extLst>
              <a:ext uri="{FF2B5EF4-FFF2-40B4-BE49-F238E27FC236}">
                <a16:creationId xmlns:a16="http://schemas.microsoft.com/office/drawing/2014/main" xmlns="" id="{D8608C21-35F1-42FF-9A63-9D11808DD1E1}"/>
              </a:ext>
            </a:extLst>
          </p:cNvPr>
          <p:cNvPicPr>
            <a:picLocks noChangeAspect="1"/>
          </p:cNvPicPr>
          <p:nvPr/>
        </p:nvPicPr>
        <p:blipFill rotWithShape="1">
          <a:blip r:embed="rId2">
            <a:extLst>
              <a:ext uri="{28A0092B-C50C-407E-A947-70E740481C1C}">
                <a14:useLocalDpi xmlns:a14="http://schemas.microsoft.com/office/drawing/2010/main" val="0"/>
              </a:ext>
            </a:extLst>
          </a:blip>
          <a:srcRect b="10373"/>
          <a:stretch/>
        </p:blipFill>
        <p:spPr>
          <a:xfrm>
            <a:off x="3657600" y="2275597"/>
            <a:ext cx="5400261" cy="3012020"/>
          </a:xfrm>
          <a:prstGeom prst="rect">
            <a:avLst/>
          </a:prstGeom>
        </p:spPr>
      </p:pic>
    </p:spTree>
    <p:extLst>
      <p:ext uri="{BB962C8B-B14F-4D97-AF65-F5344CB8AC3E}">
        <p14:creationId xmlns:p14="http://schemas.microsoft.com/office/powerpoint/2010/main" val="16983465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34A751EF-089E-49BA-ADED-13E2E084D61B}"/>
              </a:ext>
            </a:extLst>
          </p:cNvPr>
          <p:cNvSpPr txBox="1"/>
          <p:nvPr/>
        </p:nvSpPr>
        <p:spPr>
          <a:xfrm>
            <a:off x="2045116" y="249708"/>
            <a:ext cx="8653670" cy="1384995"/>
          </a:xfrm>
          <a:prstGeom prst="rect">
            <a:avLst/>
          </a:prstGeom>
          <a:noFill/>
        </p:spPr>
        <p:txBody>
          <a:bodyPr wrap="square" rtlCol="0">
            <a:spAutoFit/>
          </a:bodyPr>
          <a:lstStyle/>
          <a:p>
            <a:r>
              <a:rPr lang="ro-RO" sz="2800" dirty="0"/>
              <a:t>7. Doar 36% din oameni își recunosc emoțiile și înțeleg felul în care acestea le influențează comportamentul.</a:t>
            </a:r>
          </a:p>
        </p:txBody>
      </p:sp>
      <p:pic>
        <p:nvPicPr>
          <p:cNvPr id="4" name="Picture 3">
            <a:hlinkClick r:id="rId2"/>
            <a:extLst>
              <a:ext uri="{FF2B5EF4-FFF2-40B4-BE49-F238E27FC236}">
                <a16:creationId xmlns:a16="http://schemas.microsoft.com/office/drawing/2014/main" xmlns="" id="{06928376-B626-4C2C-9599-F9FA184188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53520" y="1669283"/>
            <a:ext cx="4981573" cy="3737114"/>
          </a:xfrm>
          <a:prstGeom prst="rect">
            <a:avLst/>
          </a:prstGeom>
        </p:spPr>
      </p:pic>
      <p:sp>
        <p:nvSpPr>
          <p:cNvPr id="3" name="TextBox 2">
            <a:extLst>
              <a:ext uri="{FF2B5EF4-FFF2-40B4-BE49-F238E27FC236}">
                <a16:creationId xmlns:a16="http://schemas.microsoft.com/office/drawing/2014/main" xmlns="" id="{C247D6DA-316D-494A-A056-F1833994E8CE}"/>
              </a:ext>
            </a:extLst>
          </p:cNvPr>
          <p:cNvSpPr txBox="1"/>
          <p:nvPr/>
        </p:nvSpPr>
        <p:spPr>
          <a:xfrm>
            <a:off x="9347065" y="4853965"/>
            <a:ext cx="1351721" cy="369332"/>
          </a:xfrm>
          <a:prstGeom prst="rect">
            <a:avLst/>
          </a:prstGeom>
          <a:noFill/>
        </p:spPr>
        <p:txBody>
          <a:bodyPr wrap="square" rtlCol="0">
            <a:spAutoFit/>
          </a:bodyPr>
          <a:lstStyle/>
          <a:p>
            <a:r>
              <a:rPr lang="ro-RO" dirty="0"/>
              <a:t>Kahoot</a:t>
            </a:r>
          </a:p>
        </p:txBody>
      </p:sp>
      <p:sp>
        <p:nvSpPr>
          <p:cNvPr id="6" name="TextBox 5">
            <a:extLst>
              <a:ext uri="{FF2B5EF4-FFF2-40B4-BE49-F238E27FC236}">
                <a16:creationId xmlns:a16="http://schemas.microsoft.com/office/drawing/2014/main" xmlns="" id="{739F6D5D-1AFD-4474-8487-D4EA4A362DF1}"/>
              </a:ext>
            </a:extLst>
          </p:cNvPr>
          <p:cNvSpPr txBox="1"/>
          <p:nvPr/>
        </p:nvSpPr>
        <p:spPr>
          <a:xfrm>
            <a:off x="4413739" y="6112277"/>
            <a:ext cx="6435968" cy="646331"/>
          </a:xfrm>
          <a:prstGeom prst="rect">
            <a:avLst/>
          </a:prstGeom>
          <a:noFill/>
        </p:spPr>
        <p:txBody>
          <a:bodyPr wrap="square">
            <a:spAutoFit/>
          </a:bodyPr>
          <a:lstStyle/>
          <a:p>
            <a:r>
              <a:rPr lang="ro-RO"/>
              <a:t>https://create.kahoot.it/details/b8227ed6-0cd4-4be3-9914-33a27debd899</a:t>
            </a:r>
            <a:endParaRPr lang="ro-RO" dirty="0"/>
          </a:p>
        </p:txBody>
      </p:sp>
    </p:spTree>
    <p:extLst>
      <p:ext uri="{BB962C8B-B14F-4D97-AF65-F5344CB8AC3E}">
        <p14:creationId xmlns:p14="http://schemas.microsoft.com/office/powerpoint/2010/main" val="1492537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D9C57B-878E-4CA1-AC09-1B58ADE5D7B8}"/>
              </a:ext>
            </a:extLst>
          </p:cNvPr>
          <p:cNvSpPr>
            <a:spLocks noGrp="1"/>
          </p:cNvSpPr>
          <p:nvPr>
            <p:ph type="title"/>
          </p:nvPr>
        </p:nvSpPr>
        <p:spPr/>
        <p:txBody>
          <a:bodyPr>
            <a:normAutofit fontScale="90000"/>
          </a:bodyPr>
          <a:lstStyle/>
          <a:p>
            <a:r>
              <a:rPr lang="ro-RO" dirty="0"/>
              <a:t/>
            </a:r>
            <a:br>
              <a:rPr lang="ro-RO" dirty="0"/>
            </a:br>
            <a:r>
              <a:rPr lang="ro-RO" dirty="0"/>
              <a:t/>
            </a:r>
            <a:br>
              <a:rPr lang="ro-RO" dirty="0"/>
            </a:br>
            <a:r>
              <a:rPr lang="ro-RO" dirty="0"/>
              <a:t>Acum că am aflat povestea numelui </a:t>
            </a:r>
            <a:r>
              <a:rPr lang="en-US" dirty="0" err="1"/>
              <a:t>vostru</a:t>
            </a:r>
            <a:r>
              <a:rPr lang="ro-RO" dirty="0"/>
              <a:t> aș vrea să ne spu</a:t>
            </a:r>
            <a:r>
              <a:rPr lang="en-US" dirty="0" err="1"/>
              <a:t>neti</a:t>
            </a:r>
            <a:r>
              <a:rPr lang="ro-RO" dirty="0"/>
              <a:t> </a:t>
            </a:r>
            <a:r>
              <a:rPr lang="ro-RO" dirty="0">
                <a:hlinkClick r:id="rId2" action="ppaction://hlinkfile"/>
              </a:rPr>
              <a:t>ceva despre </a:t>
            </a:r>
            <a:r>
              <a:rPr lang="en-US" dirty="0" err="1">
                <a:hlinkClick r:id="rId2" action="ppaction://hlinkfile"/>
              </a:rPr>
              <a:t>voi</a:t>
            </a:r>
            <a:r>
              <a:rPr lang="ro-RO" dirty="0">
                <a:hlinkClick r:id="rId2" action="ppaction://hlinkfile"/>
              </a:rPr>
              <a:t> </a:t>
            </a:r>
            <a:r>
              <a:rPr lang="ro-RO" dirty="0"/>
              <a:t>și despre </a:t>
            </a:r>
            <a:r>
              <a:rPr lang="en-US" dirty="0"/>
              <a:t>p</a:t>
            </a:r>
            <a:r>
              <a:rPr lang="ro-RO" dirty="0"/>
              <a:t>ărerile  referitoare la emoții și inteligența emoțională.</a:t>
            </a:r>
            <a:br>
              <a:rPr lang="ro-RO" dirty="0"/>
            </a:br>
            <a:endParaRPr lang="ro-RO" dirty="0"/>
          </a:p>
        </p:txBody>
      </p:sp>
      <p:pic>
        <p:nvPicPr>
          <p:cNvPr id="4" name="Content Placeholder 4">
            <a:extLst>
              <a:ext uri="{FF2B5EF4-FFF2-40B4-BE49-F238E27FC236}">
                <a16:creationId xmlns:a16="http://schemas.microsoft.com/office/drawing/2014/main" xmlns="" id="{F8CA22BA-5912-46FE-B95C-6C9CB01182F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02932" y="3635732"/>
            <a:ext cx="2857143" cy="2857143"/>
          </a:xfrm>
        </p:spPr>
      </p:pic>
      <p:sp>
        <p:nvSpPr>
          <p:cNvPr id="6" name="TextBox 5">
            <a:extLst>
              <a:ext uri="{FF2B5EF4-FFF2-40B4-BE49-F238E27FC236}">
                <a16:creationId xmlns:a16="http://schemas.microsoft.com/office/drawing/2014/main" xmlns="" id="{620CA252-D551-4B7E-BF3C-3634CAD5F1F5}"/>
              </a:ext>
            </a:extLst>
          </p:cNvPr>
          <p:cNvSpPr txBox="1"/>
          <p:nvPr/>
        </p:nvSpPr>
        <p:spPr>
          <a:xfrm>
            <a:off x="838200" y="2438399"/>
            <a:ext cx="2213113" cy="1477328"/>
          </a:xfrm>
          <a:prstGeom prst="rect">
            <a:avLst/>
          </a:prstGeom>
          <a:noFill/>
        </p:spPr>
        <p:txBody>
          <a:bodyPr wrap="square">
            <a:spAutoFit/>
          </a:bodyPr>
          <a:lstStyle/>
          <a:p>
            <a:endParaRPr lang="ro-RO" sz="1800" b="1" dirty="0"/>
          </a:p>
          <a:p>
            <a:endParaRPr lang="ro-RO" b="1" dirty="0"/>
          </a:p>
          <a:p>
            <a:endParaRPr lang="ro-RO" sz="1800" b="1" dirty="0"/>
          </a:p>
          <a:p>
            <a:endParaRPr lang="ro-RO" b="1" dirty="0"/>
          </a:p>
          <a:p>
            <a:r>
              <a:rPr lang="ro-RO" sz="1800" b="1" dirty="0"/>
              <a:t>The wheel of names</a:t>
            </a:r>
            <a:endParaRPr lang="ro-RO" dirty="0"/>
          </a:p>
        </p:txBody>
      </p:sp>
      <p:sp>
        <p:nvSpPr>
          <p:cNvPr id="3" name="TextBox 2">
            <a:extLst>
              <a:ext uri="{FF2B5EF4-FFF2-40B4-BE49-F238E27FC236}">
                <a16:creationId xmlns:a16="http://schemas.microsoft.com/office/drawing/2014/main" xmlns="" id="{117CC034-8B29-4DA0-8213-B674CCDDBB22}"/>
              </a:ext>
            </a:extLst>
          </p:cNvPr>
          <p:cNvSpPr txBox="1"/>
          <p:nvPr/>
        </p:nvSpPr>
        <p:spPr>
          <a:xfrm>
            <a:off x="3935643" y="2274838"/>
            <a:ext cx="5134708" cy="4093428"/>
          </a:xfrm>
          <a:prstGeom prst="rect">
            <a:avLst/>
          </a:prstGeom>
          <a:noFill/>
        </p:spPr>
        <p:txBody>
          <a:bodyPr wrap="square" rtlCol="0">
            <a:spAutoFit/>
          </a:bodyPr>
          <a:lstStyle/>
          <a:p>
            <a:r>
              <a:rPr lang="ro-RO" sz="2000" b="1" dirty="0"/>
              <a:t>     Ceva despre tine?</a:t>
            </a:r>
          </a:p>
          <a:p>
            <a:pPr marL="285750" indent="-285750">
              <a:buFontTx/>
              <a:buChar char="-"/>
            </a:pPr>
            <a:r>
              <a:rPr lang="ro-RO" sz="2000" dirty="0"/>
              <a:t>Experiența </a:t>
            </a:r>
            <a:r>
              <a:rPr lang="ro-RO" sz="2000" dirty="0" smtClean="0"/>
              <a:t>profesională</a:t>
            </a:r>
            <a:endParaRPr lang="ro-RO" sz="2000" dirty="0"/>
          </a:p>
          <a:p>
            <a:pPr marL="285750" indent="-285750">
              <a:buFontTx/>
              <a:buChar char="-"/>
            </a:pPr>
            <a:r>
              <a:rPr lang="ro-RO" sz="2000" dirty="0" smtClean="0"/>
              <a:t>Proiecte/</a:t>
            </a:r>
            <a:r>
              <a:rPr lang="en-US" sz="2000" dirty="0" err="1" smtClean="0"/>
              <a:t>demersuri</a:t>
            </a:r>
            <a:r>
              <a:rPr lang="en-US" sz="2000" dirty="0" smtClean="0"/>
              <a:t> </a:t>
            </a:r>
            <a:r>
              <a:rPr lang="en-US" sz="2000" dirty="0" err="1" smtClean="0"/>
              <a:t>profesionale</a:t>
            </a:r>
            <a:r>
              <a:rPr lang="en-US" sz="2000" dirty="0" smtClean="0"/>
              <a:t> </a:t>
            </a:r>
            <a:r>
              <a:rPr lang="ro-RO" sz="2000" dirty="0" smtClean="0"/>
              <a:t>și/sau personale </a:t>
            </a:r>
            <a:r>
              <a:rPr lang="ro-RO" sz="2000" dirty="0"/>
              <a:t>în care esti implicat</a:t>
            </a:r>
          </a:p>
          <a:p>
            <a:pPr marL="285750" indent="-285750">
              <a:buFontTx/>
              <a:buChar char="-"/>
            </a:pPr>
            <a:r>
              <a:rPr lang="ro-RO" sz="2000" dirty="0"/>
              <a:t>Un lucru de care ești mândru</a:t>
            </a:r>
          </a:p>
          <a:p>
            <a:pPr marL="285750" indent="-285750">
              <a:buFontTx/>
              <a:buChar char="-"/>
            </a:pPr>
            <a:r>
              <a:rPr lang="ro-RO" sz="2000" dirty="0"/>
              <a:t>Pasiuni</a:t>
            </a:r>
            <a:endParaRPr lang="en-US" sz="2000" dirty="0"/>
          </a:p>
          <a:p>
            <a:pPr marL="285750" indent="-285750">
              <a:buFontTx/>
              <a:buChar char="-"/>
            </a:pPr>
            <a:endParaRPr lang="en-US" sz="2000" dirty="0"/>
          </a:p>
          <a:p>
            <a:pPr marL="285750" indent="-285750">
              <a:buFontTx/>
              <a:buChar char="-"/>
            </a:pPr>
            <a:endParaRPr lang="en-US" sz="2000" dirty="0"/>
          </a:p>
          <a:p>
            <a:pPr marL="285750" indent="-285750">
              <a:buFontTx/>
              <a:buChar char="-"/>
            </a:pPr>
            <a:endParaRPr lang="en-US" sz="2000" dirty="0"/>
          </a:p>
          <a:p>
            <a:endParaRPr lang="en-US" sz="2000" dirty="0"/>
          </a:p>
          <a:p>
            <a:r>
              <a:rPr lang="ro-RO" sz="2000" dirty="0"/>
              <a:t>https://wheelofnames.com/</a:t>
            </a:r>
          </a:p>
          <a:p>
            <a:pPr marL="285750" indent="-285750">
              <a:buFontTx/>
              <a:buChar char="-"/>
            </a:pPr>
            <a:endParaRPr lang="ro-RO" sz="2000" dirty="0"/>
          </a:p>
          <a:p>
            <a:endParaRPr lang="ro-RO" sz="2000" dirty="0"/>
          </a:p>
        </p:txBody>
      </p:sp>
      <p:sp>
        <p:nvSpPr>
          <p:cNvPr id="5" name="TextBox 4">
            <a:extLst>
              <a:ext uri="{FF2B5EF4-FFF2-40B4-BE49-F238E27FC236}">
                <a16:creationId xmlns:a16="http://schemas.microsoft.com/office/drawing/2014/main" xmlns="" id="{F1136F57-B3B5-4F35-BEDD-B82B67D3370B}"/>
              </a:ext>
            </a:extLst>
          </p:cNvPr>
          <p:cNvSpPr txBox="1"/>
          <p:nvPr/>
        </p:nvSpPr>
        <p:spPr>
          <a:xfrm>
            <a:off x="8637563" y="2743200"/>
            <a:ext cx="3051505" cy="2031325"/>
          </a:xfrm>
          <a:prstGeom prst="rect">
            <a:avLst/>
          </a:prstGeom>
          <a:noFill/>
        </p:spPr>
        <p:txBody>
          <a:bodyPr wrap="square" rtlCol="0">
            <a:spAutoFit/>
          </a:bodyPr>
          <a:lstStyle/>
          <a:p>
            <a:r>
              <a:rPr lang="en-US" b="1" dirty="0"/>
              <a:t>           </a:t>
            </a:r>
            <a:r>
              <a:rPr lang="ro-RO" b="1" dirty="0"/>
              <a:t>IE</a:t>
            </a:r>
          </a:p>
          <a:p>
            <a:pPr marL="285750" indent="-285750">
              <a:buFont typeface="Arial" panose="020B0604020202020204" pitchFamily="34" charset="0"/>
              <a:buChar char="•"/>
            </a:pPr>
            <a:r>
              <a:rPr lang="ro-RO" dirty="0"/>
              <a:t>Ce crezi că este inteligența emoțională?</a:t>
            </a:r>
          </a:p>
          <a:p>
            <a:pPr marL="285750" indent="-285750">
              <a:buFont typeface="Arial" panose="020B0604020202020204" pitchFamily="34" charset="0"/>
              <a:buChar char="•"/>
            </a:pPr>
            <a:r>
              <a:rPr lang="ro-RO" dirty="0"/>
              <a:t>De ce este ea importantă?</a:t>
            </a:r>
          </a:p>
          <a:p>
            <a:pPr marL="285750" indent="-285750">
              <a:buFont typeface="Arial" panose="020B0604020202020204" pitchFamily="34" charset="0"/>
              <a:buChar char="•"/>
            </a:pPr>
            <a:r>
              <a:rPr lang="ro-RO" dirty="0"/>
              <a:t>Ce putem face pentru a deveni mai inteligenți emoțional?</a:t>
            </a:r>
          </a:p>
        </p:txBody>
      </p:sp>
    </p:spTree>
    <p:extLst>
      <p:ext uri="{BB962C8B-B14F-4D97-AF65-F5344CB8AC3E}">
        <p14:creationId xmlns:p14="http://schemas.microsoft.com/office/powerpoint/2010/main" val="29689891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6721032B-7C8A-43B9-90EE-E4C7578539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193" y="2869457"/>
            <a:ext cx="4864350" cy="3035456"/>
          </a:xfrm>
          <a:prstGeom prst="rect">
            <a:avLst/>
          </a:prstGeom>
        </p:spPr>
      </p:pic>
      <p:pic>
        <p:nvPicPr>
          <p:cNvPr id="5" name="Picture 4">
            <a:extLst>
              <a:ext uri="{FF2B5EF4-FFF2-40B4-BE49-F238E27FC236}">
                <a16:creationId xmlns:a16="http://schemas.microsoft.com/office/drawing/2014/main" xmlns="" id="{67FDC18C-1C22-4335-9858-FC343C4B0D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0863" y="3071328"/>
            <a:ext cx="4678601" cy="2631713"/>
          </a:xfrm>
          <a:prstGeom prst="rect">
            <a:avLst/>
          </a:prstGeom>
        </p:spPr>
      </p:pic>
      <p:sp>
        <p:nvSpPr>
          <p:cNvPr id="6" name="TextBox 5">
            <a:extLst>
              <a:ext uri="{FF2B5EF4-FFF2-40B4-BE49-F238E27FC236}">
                <a16:creationId xmlns:a16="http://schemas.microsoft.com/office/drawing/2014/main" xmlns="" id="{61193B81-5D11-4280-AF3A-DCF957AA4F9B}"/>
              </a:ext>
            </a:extLst>
          </p:cNvPr>
          <p:cNvSpPr txBox="1"/>
          <p:nvPr/>
        </p:nvSpPr>
        <p:spPr>
          <a:xfrm>
            <a:off x="1587304" y="1975143"/>
            <a:ext cx="9662160" cy="461665"/>
          </a:xfrm>
          <a:prstGeom prst="rect">
            <a:avLst/>
          </a:prstGeom>
          <a:noFill/>
        </p:spPr>
        <p:txBody>
          <a:bodyPr wrap="square" rtlCol="0">
            <a:spAutoFit/>
          </a:bodyPr>
          <a:lstStyle/>
          <a:p>
            <a:r>
              <a:rPr lang="en-US" sz="2400" dirty="0" err="1"/>
              <a:t>Scriem</a:t>
            </a:r>
            <a:r>
              <a:rPr lang="en-US" sz="2400" dirty="0"/>
              <a:t> Kahoot pe google- </a:t>
            </a:r>
            <a:r>
              <a:rPr lang="en-US" sz="2400" dirty="0" err="1"/>
              <a:t>accesam</a:t>
            </a:r>
            <a:r>
              <a:rPr lang="en-US" sz="2400" dirty="0"/>
              <a:t> Play Kahoot-Enter game pin here</a:t>
            </a:r>
            <a:endParaRPr lang="ro-RO" sz="2400" dirty="0"/>
          </a:p>
        </p:txBody>
      </p:sp>
    </p:spTree>
    <p:extLst>
      <p:ext uri="{BB962C8B-B14F-4D97-AF65-F5344CB8AC3E}">
        <p14:creationId xmlns:p14="http://schemas.microsoft.com/office/powerpoint/2010/main" val="30399604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0642B820-3616-4AA6-A341-E450CD808C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557212"/>
            <a:ext cx="9753600" cy="5743575"/>
          </a:xfrm>
          <a:prstGeom prst="rect">
            <a:avLst/>
          </a:prstGeom>
        </p:spPr>
      </p:pic>
    </p:spTree>
    <p:extLst>
      <p:ext uri="{BB962C8B-B14F-4D97-AF65-F5344CB8AC3E}">
        <p14:creationId xmlns:p14="http://schemas.microsoft.com/office/powerpoint/2010/main" val="24958019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104BE3CE-0E67-427A-A99E-F8C6874B602C}"/>
              </a:ext>
            </a:extLst>
          </p:cNvPr>
          <p:cNvSpPr txBox="1"/>
          <p:nvPr/>
        </p:nvSpPr>
        <p:spPr>
          <a:xfrm>
            <a:off x="775252" y="1681993"/>
            <a:ext cx="6427304" cy="1446550"/>
          </a:xfrm>
          <a:prstGeom prst="rect">
            <a:avLst/>
          </a:prstGeom>
          <a:noFill/>
        </p:spPr>
        <p:txBody>
          <a:bodyPr wrap="square">
            <a:spAutoFit/>
          </a:bodyPr>
          <a:lstStyle/>
          <a:p>
            <a:r>
              <a:rPr kumimoji="0" lang="ro-RO" sz="4400" b="0" i="0" u="none" strike="noStrike" kern="1200" cap="none" spc="0" normalizeH="0" baseline="0" noProof="0" dirty="0">
                <a:ln>
                  <a:noFill/>
                </a:ln>
                <a:solidFill>
                  <a:prstClr val="black"/>
                </a:solidFill>
                <a:effectLst/>
                <a:uLnTx/>
                <a:uFillTx/>
                <a:latin typeface="Calibri Light" panose="020F0302020204030204"/>
                <a:ea typeface="+mj-ea"/>
                <a:cs typeface="+mj-cs"/>
                <a:hlinkClick r:id="rId2" action="ppaction://hlinkpres?slideindex=1&amp;slidetitle="/>
              </a:rPr>
              <a:t>Test de inteligență emoțională</a:t>
            </a:r>
            <a:endParaRPr kumimoji="0" lang="ro-RO"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pic>
        <p:nvPicPr>
          <p:cNvPr id="4" name="Content Placeholder 3">
            <a:extLst>
              <a:ext uri="{FF2B5EF4-FFF2-40B4-BE49-F238E27FC236}">
                <a16:creationId xmlns:a16="http://schemas.microsoft.com/office/drawing/2014/main" xmlns="" id="{93B47637-2704-4C7B-BF40-3F01B74B9AC5}"/>
              </a:ext>
            </a:extLst>
          </p:cNvPr>
          <p:cNvPicPr>
            <a:picLocks noChangeAspect="1"/>
          </p:cNvPicPr>
          <p:nvPr/>
        </p:nvPicPr>
        <p:blipFill rotWithShape="1">
          <a:blip r:embed="rId3">
            <a:extLst>
              <a:ext uri="{28A0092B-C50C-407E-A947-70E740481C1C}">
                <a14:useLocalDpi xmlns:a14="http://schemas.microsoft.com/office/drawing/2010/main" val="0"/>
              </a:ext>
            </a:extLst>
          </a:blip>
          <a:srcRect b="14872"/>
          <a:stretch/>
        </p:blipFill>
        <p:spPr>
          <a:xfrm>
            <a:off x="4356653" y="2934678"/>
            <a:ext cx="4724400" cy="2716328"/>
          </a:xfrm>
          <a:prstGeom prst="rect">
            <a:avLst/>
          </a:prstGeom>
        </p:spPr>
      </p:pic>
      <p:sp>
        <p:nvSpPr>
          <p:cNvPr id="7" name="Heart 6">
            <a:extLst>
              <a:ext uri="{FF2B5EF4-FFF2-40B4-BE49-F238E27FC236}">
                <a16:creationId xmlns:a16="http://schemas.microsoft.com/office/drawing/2014/main" xmlns="" id="{5842AF92-FF17-4749-B265-C1E944265626}"/>
              </a:ext>
            </a:extLst>
          </p:cNvPr>
          <p:cNvSpPr/>
          <p:nvPr/>
        </p:nvSpPr>
        <p:spPr>
          <a:xfrm>
            <a:off x="92765" y="5433391"/>
            <a:ext cx="543339" cy="463826"/>
          </a:xfrm>
          <a:prstGeom prst="hear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Tree>
    <p:extLst>
      <p:ext uri="{BB962C8B-B14F-4D97-AF65-F5344CB8AC3E}">
        <p14:creationId xmlns:p14="http://schemas.microsoft.com/office/powerpoint/2010/main" val="23871344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8CE6DEA-5ED8-4F61-A61D-A1B0D26A5FC2}"/>
              </a:ext>
            </a:extLst>
          </p:cNvPr>
          <p:cNvSpPr>
            <a:spLocks noGrp="1"/>
          </p:cNvSpPr>
          <p:nvPr>
            <p:ph type="title"/>
          </p:nvPr>
        </p:nvSpPr>
        <p:spPr/>
        <p:txBody>
          <a:bodyPr>
            <a:normAutofit fontScale="90000"/>
          </a:bodyPr>
          <a:lstStyle/>
          <a:p>
            <a:r>
              <a:rPr lang="ro-RO" dirty="0"/>
              <a:t> Importanța inteligenței emoționale în viața </a:t>
            </a:r>
            <a:r>
              <a:rPr lang="ro-RO" dirty="0" smtClean="0"/>
              <a:t>noastră</a:t>
            </a:r>
            <a:r>
              <a:rPr lang="ro-RO" dirty="0"/>
              <a:t/>
            </a:r>
            <a:br>
              <a:rPr lang="ro-RO" dirty="0"/>
            </a:br>
            <a:endParaRPr lang="ro-RO" dirty="0"/>
          </a:p>
        </p:txBody>
      </p:sp>
      <p:sp>
        <p:nvSpPr>
          <p:cNvPr id="3" name="Content Placeholder 2">
            <a:extLst>
              <a:ext uri="{FF2B5EF4-FFF2-40B4-BE49-F238E27FC236}">
                <a16:creationId xmlns:a16="http://schemas.microsoft.com/office/drawing/2014/main" xmlns="" id="{F15A1363-3C09-41BD-9E56-772B501E3402}"/>
              </a:ext>
            </a:extLst>
          </p:cNvPr>
          <p:cNvSpPr>
            <a:spLocks noGrp="1"/>
          </p:cNvSpPr>
          <p:nvPr>
            <p:ph idx="1"/>
          </p:nvPr>
        </p:nvSpPr>
        <p:spPr/>
        <p:txBody>
          <a:bodyPr>
            <a:normAutofit fontScale="92500" lnSpcReduction="20000"/>
          </a:bodyPr>
          <a:lstStyle/>
          <a:p>
            <a:pPr marL="0" indent="0">
              <a:buNone/>
            </a:pPr>
            <a:r>
              <a:rPr lang="ro-RO" dirty="0"/>
              <a:t>Dezvoltarea inteligenței emoționale </a:t>
            </a:r>
            <a:r>
              <a:rPr lang="ro-RO" dirty="0" smtClean="0"/>
              <a:t>prezintă </a:t>
            </a:r>
            <a:r>
              <a:rPr lang="ro-RO" dirty="0"/>
              <a:t>o serie de avantaje:</a:t>
            </a:r>
          </a:p>
          <a:p>
            <a:r>
              <a:rPr lang="ro-RO" dirty="0"/>
              <a:t>Îmbunătățirea rezultatelor </a:t>
            </a:r>
            <a:endParaRPr lang="ro-RO" dirty="0" smtClean="0"/>
          </a:p>
          <a:p>
            <a:r>
              <a:rPr lang="ro-RO" dirty="0" smtClean="0"/>
              <a:t>Crearea </a:t>
            </a:r>
            <a:r>
              <a:rPr lang="ro-RO" dirty="0"/>
              <a:t>unui climat </a:t>
            </a:r>
            <a:r>
              <a:rPr lang="ro-RO" dirty="0" smtClean="0"/>
              <a:t>pozitiv</a:t>
            </a:r>
            <a:endParaRPr lang="ro-RO" dirty="0"/>
          </a:p>
          <a:p>
            <a:r>
              <a:rPr lang="ro-RO" dirty="0"/>
              <a:t>Promovarea unui stil de viață sănătos</a:t>
            </a:r>
          </a:p>
          <a:p>
            <a:r>
              <a:rPr lang="ro-RO" dirty="0"/>
              <a:t>Pregătirea pentru piața muncii</a:t>
            </a:r>
          </a:p>
          <a:p>
            <a:r>
              <a:rPr lang="ro-RO" dirty="0"/>
              <a:t>Reducerea bullying-ului și cyberbullying-ului</a:t>
            </a:r>
          </a:p>
          <a:p>
            <a:r>
              <a:rPr lang="ro-RO" dirty="0"/>
              <a:t>Creșterea încrederii în sine</a:t>
            </a:r>
          </a:p>
          <a:p>
            <a:r>
              <a:rPr lang="ro-RO" dirty="0"/>
              <a:t>Reducerea problemelor comportamentale</a:t>
            </a:r>
          </a:p>
          <a:p>
            <a:r>
              <a:rPr lang="ro-RO" dirty="0"/>
              <a:t>Reducerea stresului emoțional</a:t>
            </a:r>
          </a:p>
          <a:p>
            <a:r>
              <a:rPr lang="ro-RO" dirty="0"/>
              <a:t>Dezvoltarea unor relații familiale și profesionale pozitive</a:t>
            </a:r>
          </a:p>
        </p:txBody>
      </p:sp>
    </p:spTree>
    <p:extLst>
      <p:ext uri="{BB962C8B-B14F-4D97-AF65-F5344CB8AC3E}">
        <p14:creationId xmlns:p14="http://schemas.microsoft.com/office/powerpoint/2010/main" val="909329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xmlns="" id="{2391793F-F53F-4426-A86B-AA1F141A39A2}"/>
              </a:ext>
            </a:extLst>
          </p:cNvPr>
          <p:cNvGrpSpPr/>
          <p:nvPr/>
        </p:nvGrpSpPr>
        <p:grpSpPr>
          <a:xfrm>
            <a:off x="2297181" y="0"/>
            <a:ext cx="6672883" cy="6211136"/>
            <a:chOff x="2297181" y="0"/>
            <a:chExt cx="6672883" cy="6211136"/>
          </a:xfrm>
        </p:grpSpPr>
        <p:sp>
          <p:nvSpPr>
            <p:cNvPr id="3" name="Oval 2">
              <a:extLst>
                <a:ext uri="{FF2B5EF4-FFF2-40B4-BE49-F238E27FC236}">
                  <a16:creationId xmlns:a16="http://schemas.microsoft.com/office/drawing/2014/main" xmlns="" id="{5C1CA8F4-649B-4CBE-A0AE-C2D9C39A13F8}"/>
                </a:ext>
              </a:extLst>
            </p:cNvPr>
            <p:cNvSpPr/>
            <p:nvPr/>
          </p:nvSpPr>
          <p:spPr>
            <a:xfrm>
              <a:off x="4027832" y="3732979"/>
              <a:ext cx="2451652" cy="2478157"/>
            </a:xfrm>
            <a:prstGeom prst="ellipse">
              <a:avLst/>
            </a:prstGeom>
            <a:solidFill>
              <a:srgbClr val="FFC000">
                <a:lumMod val="60000"/>
                <a:lumOff val="40000"/>
              </a:srgbClr>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o-RO" sz="1800" b="0" i="0" u="none" strike="noStrike" kern="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ro-RO" sz="1800" b="0" i="0" u="none" strike="noStrike" kern="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ro-RO" sz="1800" b="0" i="0" u="none" strike="noStrike" kern="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ro-RO" sz="1800" b="0" i="0" u="none" strike="noStrike" kern="0" cap="none" spc="0" normalizeH="0" baseline="0" noProof="0" dirty="0">
                  <a:ln>
                    <a:noFill/>
                  </a:ln>
                  <a:solidFill>
                    <a:prstClr val="white"/>
                  </a:solidFill>
                  <a:effectLst/>
                  <a:uLnTx/>
                  <a:uFillTx/>
                  <a:latin typeface="Calibri" panose="020F0502020204030204"/>
                  <a:ea typeface="+mn-ea"/>
                  <a:cs typeface="+mn-cs"/>
                </a:rPr>
                <a:t>Încurajează</a:t>
              </a:r>
            </a:p>
          </p:txBody>
        </p:sp>
        <p:sp>
          <p:nvSpPr>
            <p:cNvPr id="4" name="Oval 3">
              <a:extLst>
                <a:ext uri="{FF2B5EF4-FFF2-40B4-BE49-F238E27FC236}">
                  <a16:creationId xmlns:a16="http://schemas.microsoft.com/office/drawing/2014/main" xmlns="" id="{D1BD8533-2662-4B92-9E40-61D313F84A7C}"/>
                </a:ext>
              </a:extLst>
            </p:cNvPr>
            <p:cNvSpPr/>
            <p:nvPr/>
          </p:nvSpPr>
          <p:spPr>
            <a:xfrm>
              <a:off x="5996608" y="3366058"/>
              <a:ext cx="2451652" cy="2478157"/>
            </a:xfrm>
            <a:prstGeom prst="ellipse">
              <a:avLst/>
            </a:prstGeom>
            <a:solidFill>
              <a:srgbClr val="FFC000">
                <a:lumMod val="60000"/>
                <a:lumOff val="40000"/>
              </a:srgbClr>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o-RO" sz="1800" b="0" i="0" u="none" strike="noStrike" kern="0" cap="none" spc="0" normalizeH="0" baseline="0" noProof="0" dirty="0">
                  <a:ln>
                    <a:noFill/>
                  </a:ln>
                  <a:solidFill>
                    <a:prstClr val="white"/>
                  </a:solidFill>
                  <a:effectLst/>
                  <a:uLnTx/>
                  <a:uFillTx/>
                  <a:latin typeface="Calibri" panose="020F0502020204030204"/>
                  <a:ea typeface="+mn-ea"/>
                  <a:cs typeface="+mn-cs"/>
                </a:rPr>
                <a:t>Empatizează</a:t>
              </a:r>
            </a:p>
          </p:txBody>
        </p:sp>
        <p:sp>
          <p:nvSpPr>
            <p:cNvPr id="5" name="Oval 4">
              <a:extLst>
                <a:ext uri="{FF2B5EF4-FFF2-40B4-BE49-F238E27FC236}">
                  <a16:creationId xmlns:a16="http://schemas.microsoft.com/office/drawing/2014/main" xmlns="" id="{43EF4144-5E7E-4E0B-BC67-B65C89DA6BE0}"/>
                </a:ext>
              </a:extLst>
            </p:cNvPr>
            <p:cNvSpPr/>
            <p:nvPr/>
          </p:nvSpPr>
          <p:spPr>
            <a:xfrm>
              <a:off x="2661513" y="3068301"/>
              <a:ext cx="2451652" cy="2478157"/>
            </a:xfrm>
            <a:prstGeom prst="ellipse">
              <a:avLst/>
            </a:prstGeom>
            <a:solidFill>
              <a:srgbClr val="FFC000">
                <a:lumMod val="60000"/>
                <a:lumOff val="40000"/>
              </a:srgbClr>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o-RO" sz="1800" b="0" i="0" u="none" strike="noStrike" kern="0" cap="none" spc="0" normalizeH="0" baseline="0" noProof="0" dirty="0">
                  <a:ln>
                    <a:noFill/>
                  </a:ln>
                  <a:solidFill>
                    <a:prstClr val="white"/>
                  </a:solidFill>
                  <a:effectLst/>
                  <a:uLnTx/>
                  <a:uFillTx/>
                  <a:latin typeface="Calibri" panose="020F0502020204030204"/>
                  <a:ea typeface="+mn-ea"/>
                  <a:cs typeface="+mn-cs"/>
                </a:rPr>
                <a:t>Implică-te</a:t>
              </a:r>
            </a:p>
          </p:txBody>
        </p:sp>
        <p:sp>
          <p:nvSpPr>
            <p:cNvPr id="6" name="Oval 5">
              <a:extLst>
                <a:ext uri="{FF2B5EF4-FFF2-40B4-BE49-F238E27FC236}">
                  <a16:creationId xmlns:a16="http://schemas.microsoft.com/office/drawing/2014/main" xmlns="" id="{B02CFAEB-CFF6-44ED-AA64-5FD1CE22CF43}"/>
                </a:ext>
              </a:extLst>
            </p:cNvPr>
            <p:cNvSpPr/>
            <p:nvPr/>
          </p:nvSpPr>
          <p:spPr>
            <a:xfrm>
              <a:off x="2297181" y="1114015"/>
              <a:ext cx="2451652" cy="2478157"/>
            </a:xfrm>
            <a:prstGeom prst="ellipse">
              <a:avLst/>
            </a:prstGeom>
            <a:solidFill>
              <a:srgbClr val="FFC000">
                <a:lumMod val="60000"/>
                <a:lumOff val="40000"/>
              </a:srgbClr>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o-RO" sz="1800" b="0" i="0" u="none" strike="noStrike" kern="0" cap="none" spc="0" normalizeH="0" baseline="0" noProof="0" dirty="0">
                  <a:ln>
                    <a:noFill/>
                  </a:ln>
                  <a:solidFill>
                    <a:prstClr val="white"/>
                  </a:solidFill>
                  <a:effectLst/>
                  <a:uLnTx/>
                  <a:uFillTx/>
                  <a:latin typeface="Calibri" panose="020F0502020204030204"/>
                  <a:ea typeface="+mn-ea"/>
                  <a:cs typeface="+mn-cs"/>
                </a:rPr>
                <a:t>Ascultă</a:t>
              </a:r>
            </a:p>
          </p:txBody>
        </p:sp>
        <p:sp>
          <p:nvSpPr>
            <p:cNvPr id="7" name="Oval 6">
              <a:extLst>
                <a:ext uri="{FF2B5EF4-FFF2-40B4-BE49-F238E27FC236}">
                  <a16:creationId xmlns:a16="http://schemas.microsoft.com/office/drawing/2014/main" xmlns="" id="{5BCBE238-D58C-40C1-8E73-B324F565A6FE}"/>
                </a:ext>
              </a:extLst>
            </p:cNvPr>
            <p:cNvSpPr/>
            <p:nvPr/>
          </p:nvSpPr>
          <p:spPr>
            <a:xfrm>
              <a:off x="3644969" y="0"/>
              <a:ext cx="2451652" cy="2478157"/>
            </a:xfrm>
            <a:prstGeom prst="ellipse">
              <a:avLst/>
            </a:prstGeom>
            <a:solidFill>
              <a:srgbClr val="FFC000">
                <a:lumMod val="60000"/>
                <a:lumOff val="40000"/>
              </a:srgbClr>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o-RO" sz="1800" b="0" i="0" u="none" strike="noStrike" kern="0" cap="none" spc="0" normalizeH="0" baseline="0" noProof="0" dirty="0">
                  <a:ln>
                    <a:noFill/>
                  </a:ln>
                  <a:solidFill>
                    <a:prstClr val="white"/>
                  </a:solidFill>
                  <a:effectLst/>
                  <a:uLnTx/>
                  <a:uFillTx/>
                  <a:latin typeface="Calibri" panose="020F0502020204030204"/>
                  <a:ea typeface="+mn-ea"/>
                  <a:cs typeface="+mn-cs"/>
                </a:rPr>
                <a:t>Oferă un zâmbet</a:t>
              </a:r>
            </a:p>
          </p:txBody>
        </p:sp>
        <p:sp>
          <p:nvSpPr>
            <p:cNvPr id="8" name="Oval 7">
              <a:extLst>
                <a:ext uri="{FF2B5EF4-FFF2-40B4-BE49-F238E27FC236}">
                  <a16:creationId xmlns:a16="http://schemas.microsoft.com/office/drawing/2014/main" xmlns="" id="{665AE778-43AF-4911-8A4D-FB7B6A33E784}"/>
                </a:ext>
              </a:extLst>
            </p:cNvPr>
            <p:cNvSpPr/>
            <p:nvPr/>
          </p:nvSpPr>
          <p:spPr>
            <a:xfrm>
              <a:off x="5794512" y="140807"/>
              <a:ext cx="2451652" cy="2478157"/>
            </a:xfrm>
            <a:prstGeom prst="ellipse">
              <a:avLst/>
            </a:prstGeom>
            <a:solidFill>
              <a:srgbClr val="FFC000">
                <a:lumMod val="60000"/>
                <a:lumOff val="40000"/>
              </a:srgbClr>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o-RO" sz="1800" b="0" i="0" u="none" strike="noStrike" kern="0" cap="none" spc="0" normalizeH="0" baseline="0" noProof="0" dirty="0">
                  <a:ln>
                    <a:noFill/>
                  </a:ln>
                  <a:solidFill>
                    <a:prstClr val="white"/>
                  </a:solidFill>
                  <a:effectLst/>
                  <a:uLnTx/>
                  <a:uFillTx/>
                  <a:latin typeface="Calibri" panose="020F0502020204030204"/>
                  <a:ea typeface="+mn-ea"/>
                  <a:cs typeface="+mn-cs"/>
                </a:rPr>
                <a:t>Acționează cu energie și entuziasm</a:t>
              </a:r>
            </a:p>
          </p:txBody>
        </p:sp>
        <p:sp>
          <p:nvSpPr>
            <p:cNvPr id="9" name="Oval 8">
              <a:extLst>
                <a:ext uri="{FF2B5EF4-FFF2-40B4-BE49-F238E27FC236}">
                  <a16:creationId xmlns:a16="http://schemas.microsoft.com/office/drawing/2014/main" xmlns="" id="{4E4BC068-FFD5-40A5-8905-78FD026EFCF4}"/>
                </a:ext>
              </a:extLst>
            </p:cNvPr>
            <p:cNvSpPr/>
            <p:nvPr/>
          </p:nvSpPr>
          <p:spPr>
            <a:xfrm>
              <a:off x="6518412" y="1760058"/>
              <a:ext cx="2451652" cy="2478157"/>
            </a:xfrm>
            <a:prstGeom prst="ellipse">
              <a:avLst/>
            </a:prstGeom>
            <a:solidFill>
              <a:srgbClr val="FFC000">
                <a:lumMod val="60000"/>
                <a:lumOff val="40000"/>
              </a:srgbClr>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o-RO" sz="1800" b="0" i="0" u="none" strike="noStrike" kern="0" cap="none" spc="0" normalizeH="0" baseline="0" noProof="0" dirty="0">
                  <a:ln>
                    <a:noFill/>
                  </a:ln>
                  <a:solidFill>
                    <a:prstClr val="white"/>
                  </a:solidFill>
                  <a:effectLst/>
                  <a:uLnTx/>
                  <a:uFillTx/>
                  <a:latin typeface="Calibri" panose="020F0502020204030204"/>
                  <a:ea typeface="+mn-ea"/>
                  <a:cs typeface="+mn-cs"/>
                </a:rPr>
                <a:t>Comunică</a:t>
              </a:r>
            </a:p>
          </p:txBody>
        </p:sp>
        <p:sp>
          <p:nvSpPr>
            <p:cNvPr id="10" name="Oval 9">
              <a:extLst>
                <a:ext uri="{FF2B5EF4-FFF2-40B4-BE49-F238E27FC236}">
                  <a16:creationId xmlns:a16="http://schemas.microsoft.com/office/drawing/2014/main" xmlns="" id="{D02630B2-914A-4205-95DF-02EDDEEB98F8}"/>
                </a:ext>
              </a:extLst>
            </p:cNvPr>
            <p:cNvSpPr/>
            <p:nvPr/>
          </p:nvSpPr>
          <p:spPr>
            <a:xfrm>
              <a:off x="4353339" y="1841646"/>
              <a:ext cx="2451652" cy="2478157"/>
            </a:xfrm>
            <a:prstGeom prst="ellipse">
              <a:avLst/>
            </a:prstGeom>
            <a:solidFill>
              <a:srgbClr val="FFC000">
                <a:lumMod val="60000"/>
                <a:lumOff val="40000"/>
              </a:srgbClr>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o-RO" sz="1800" b="0" i="0" u="none" strike="noStrike" kern="0" cap="none" spc="0" normalizeH="0" baseline="0" noProof="0" dirty="0">
                  <a:ln>
                    <a:noFill/>
                  </a:ln>
                  <a:solidFill>
                    <a:prstClr val="white"/>
                  </a:solidFill>
                  <a:effectLst/>
                  <a:uLnTx/>
                  <a:uFillTx/>
                  <a:latin typeface="Calibri" panose="020F0502020204030204"/>
                  <a:ea typeface="+mn-ea"/>
                  <a:cs typeface="+mn-cs"/>
                </a:rPr>
                <a:t>Fii inteligent emoțional</a:t>
              </a:r>
            </a:p>
          </p:txBody>
        </p:sp>
      </p:grpSp>
    </p:spTree>
    <p:extLst>
      <p:ext uri="{BB962C8B-B14F-4D97-AF65-F5344CB8AC3E}">
        <p14:creationId xmlns:p14="http://schemas.microsoft.com/office/powerpoint/2010/main" val="3130347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0F6EBD45-819B-421F-B71E-5B94B20C7ECD}"/>
              </a:ext>
            </a:extLst>
          </p:cNvPr>
          <p:cNvSpPr txBox="1"/>
          <p:nvPr/>
        </p:nvSpPr>
        <p:spPr>
          <a:xfrm>
            <a:off x="2827607" y="1974553"/>
            <a:ext cx="7652825" cy="1796529"/>
          </a:xfrm>
          <a:prstGeom prst="rect">
            <a:avLst/>
          </a:prstGeom>
          <a:noFill/>
        </p:spPr>
        <p:txBody>
          <a:bodyPr wrap="square" rtlCol="0">
            <a:spAutoFit/>
          </a:bodyPr>
          <a:lstStyle/>
          <a:p>
            <a:r>
              <a:rPr lang="en-US" dirty="0"/>
              <a:t>S</a:t>
            </a:r>
            <a:r>
              <a:rPr lang="ro-RO" dirty="0"/>
              <a:t>ă ai încredere în sine, să reușești să devii inteligent din punct de vedere emoțional nu este un lucru ușor. Drumul spre construirea inteligenței emoționale este unul plin de obstacole și de multe ori putem să ne simțim vulnerabili. A fi vulnerabil însă, nu înseamnă a fi slab. Important este să îți autoconștientizezi aceste slăbiciuni, să nu te lași doborât de ele și să reușești să le folosești în beneficiul tău</a:t>
            </a:r>
          </a:p>
        </p:txBody>
      </p:sp>
      <p:sp>
        <p:nvSpPr>
          <p:cNvPr id="4" name="TextBox 3">
            <a:extLst>
              <a:ext uri="{FF2B5EF4-FFF2-40B4-BE49-F238E27FC236}">
                <a16:creationId xmlns:a16="http://schemas.microsoft.com/office/drawing/2014/main" xmlns="" id="{597C47A8-0AFF-4575-941A-4FEB95F90E27}"/>
              </a:ext>
            </a:extLst>
          </p:cNvPr>
          <p:cNvSpPr txBox="1"/>
          <p:nvPr/>
        </p:nvSpPr>
        <p:spPr>
          <a:xfrm>
            <a:off x="3094892" y="548640"/>
            <a:ext cx="7061982" cy="707886"/>
          </a:xfrm>
          <a:prstGeom prst="rect">
            <a:avLst/>
          </a:prstGeom>
          <a:noFill/>
        </p:spPr>
        <p:txBody>
          <a:bodyPr wrap="square" rtlCol="0">
            <a:spAutoFit/>
          </a:bodyPr>
          <a:lstStyle/>
          <a:p>
            <a:r>
              <a:rPr lang="ro-RO" sz="4000" dirty="0">
                <a:latin typeface="Curlz MT" panose="04040404050702020202" pitchFamily="82" charset="0"/>
              </a:rPr>
              <a:t>The power of vulnerability</a:t>
            </a:r>
          </a:p>
        </p:txBody>
      </p:sp>
      <p:sp>
        <p:nvSpPr>
          <p:cNvPr id="6" name="TextBox 5">
            <a:extLst>
              <a:ext uri="{FF2B5EF4-FFF2-40B4-BE49-F238E27FC236}">
                <a16:creationId xmlns:a16="http://schemas.microsoft.com/office/drawing/2014/main" xmlns="" id="{F52F40E9-B20D-47A6-BF44-3724C03E7A0D}"/>
              </a:ext>
            </a:extLst>
          </p:cNvPr>
          <p:cNvSpPr txBox="1"/>
          <p:nvPr/>
        </p:nvSpPr>
        <p:spPr>
          <a:xfrm>
            <a:off x="3358662" y="4304443"/>
            <a:ext cx="653444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o-RO" sz="1800" b="0" i="0" u="none" strike="noStrike" kern="1200" cap="none" spc="0" normalizeH="0" baseline="0" noProof="0" dirty="0">
                <a:ln>
                  <a:noFill/>
                </a:ln>
                <a:solidFill>
                  <a:srgbClr val="000000"/>
                </a:solidFill>
                <a:effectLst/>
                <a:uLnTx/>
                <a:uFillTx/>
                <a:latin typeface="Arial"/>
                <a:ea typeface="+mn-ea"/>
                <a:cs typeface="+mn-cs"/>
              </a:rPr>
              <a:t>https://www.ted.com/talks/brene_brown_listening_to_shame</a:t>
            </a:r>
          </a:p>
        </p:txBody>
      </p:sp>
    </p:spTree>
    <p:extLst>
      <p:ext uri="{BB962C8B-B14F-4D97-AF65-F5344CB8AC3E}">
        <p14:creationId xmlns:p14="http://schemas.microsoft.com/office/powerpoint/2010/main" val="23409872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42D44466-89F6-4822-866F-0EAEA912E120}"/>
              </a:ext>
            </a:extLst>
          </p:cNvPr>
          <p:cNvSpPr txBox="1"/>
          <p:nvPr/>
        </p:nvSpPr>
        <p:spPr>
          <a:xfrm>
            <a:off x="2517913" y="463826"/>
            <a:ext cx="4492487" cy="3262432"/>
          </a:xfrm>
          <a:prstGeom prst="rect">
            <a:avLst/>
          </a:prstGeom>
          <a:noFill/>
        </p:spPr>
        <p:txBody>
          <a:bodyPr wrap="square" rtlCol="0">
            <a:spAutoFit/>
          </a:bodyPr>
          <a:lstStyle/>
          <a:p>
            <a:endParaRPr lang="ro-RO" dirty="0"/>
          </a:p>
          <a:p>
            <a:r>
              <a:rPr lang="ro-RO" dirty="0"/>
              <a:t>Ziua 1</a:t>
            </a:r>
          </a:p>
          <a:p>
            <a:pPr marL="285750" indent="-285750">
              <a:buFont typeface="Arial" panose="020B0604020202020204" pitchFamily="34" charset="0"/>
              <a:buChar char="•"/>
            </a:pPr>
            <a:r>
              <a:rPr lang="ro-RO" sz="1400" dirty="0"/>
              <a:t>Calendarul </a:t>
            </a:r>
            <a:r>
              <a:rPr lang="ro-RO" sz="1400" dirty="0" smtClean="0"/>
              <a:t>întâlnirilor</a:t>
            </a:r>
            <a:endParaRPr lang="ro-RO" sz="1400" dirty="0"/>
          </a:p>
          <a:p>
            <a:pPr marL="285750" indent="-285750">
              <a:buFont typeface="Arial" panose="020B0604020202020204" pitchFamily="34" charset="0"/>
              <a:buChar char="•"/>
            </a:pPr>
            <a:r>
              <a:rPr lang="ro-RO" sz="1400" dirty="0"/>
              <a:t>Sa facem cunoștință</a:t>
            </a:r>
          </a:p>
          <a:p>
            <a:pPr marL="285750" indent="-285750">
              <a:buFont typeface="Arial" panose="020B0604020202020204" pitchFamily="34" charset="0"/>
              <a:buChar char="•"/>
            </a:pPr>
            <a:r>
              <a:rPr lang="ro-RO" sz="1400" dirty="0"/>
              <a:t>Cum sa devii mai </a:t>
            </a:r>
            <a:r>
              <a:rPr lang="ro-RO" sz="1400" dirty="0" smtClean="0"/>
              <a:t>fericit?</a:t>
            </a:r>
          </a:p>
          <a:p>
            <a:pPr marL="285750" indent="-285750">
              <a:buFont typeface="Arial" panose="020B0604020202020204" pitchFamily="34" charset="0"/>
              <a:buChar char="•"/>
            </a:pPr>
            <a:r>
              <a:rPr lang="ro-RO" sz="1400" dirty="0" smtClean="0"/>
              <a:t>Ce </a:t>
            </a:r>
            <a:r>
              <a:rPr lang="ro-RO" sz="1400" dirty="0"/>
              <a:t>este inteligența emoțională</a:t>
            </a:r>
            <a:r>
              <a:rPr lang="ro-RO" sz="1400" dirty="0" smtClean="0"/>
              <a:t>?</a:t>
            </a:r>
            <a:endParaRPr lang="en-US" sz="1400" dirty="0" smtClean="0"/>
          </a:p>
          <a:p>
            <a:pPr marL="285750" lvl="0" indent="-285750">
              <a:buFont typeface="Arial" panose="020B0604020202020204" pitchFamily="34" charset="0"/>
              <a:buChar char="•"/>
            </a:pPr>
            <a:r>
              <a:rPr lang="ro-RO" sz="1400" dirty="0" smtClean="0">
                <a:solidFill>
                  <a:srgbClr val="000000"/>
                </a:solidFill>
              </a:rPr>
              <a:t>Test </a:t>
            </a:r>
            <a:r>
              <a:rPr lang="ro-RO" sz="1400" dirty="0">
                <a:solidFill>
                  <a:srgbClr val="000000"/>
                </a:solidFill>
              </a:rPr>
              <a:t>de inteligență emoțională</a:t>
            </a:r>
          </a:p>
          <a:p>
            <a:pPr marL="285750" lvl="0" indent="-285750">
              <a:buFont typeface="Arial" panose="020B0604020202020204" pitchFamily="34" charset="0"/>
              <a:buChar char="•"/>
            </a:pPr>
            <a:r>
              <a:rPr lang="ro-RO" sz="1400" dirty="0">
                <a:solidFill>
                  <a:srgbClr val="000000"/>
                </a:solidFill>
              </a:rPr>
              <a:t>Inteligența emoțională versus Inteligența cognitivă</a:t>
            </a:r>
          </a:p>
          <a:p>
            <a:pPr marL="285750" lvl="0" indent="-285750">
              <a:buFont typeface="Arial" panose="020B0604020202020204" pitchFamily="34" charset="0"/>
              <a:buChar char="•"/>
            </a:pPr>
            <a:r>
              <a:rPr lang="ro-RO" sz="1400" dirty="0">
                <a:solidFill>
                  <a:srgbClr val="000000"/>
                </a:solidFill>
              </a:rPr>
              <a:t>Importanța inteligenței emoționale în viața </a:t>
            </a:r>
            <a:r>
              <a:rPr lang="ro-RO" sz="1400" dirty="0" smtClean="0">
                <a:solidFill>
                  <a:srgbClr val="000000"/>
                </a:solidFill>
              </a:rPr>
              <a:t>noastră</a:t>
            </a:r>
            <a:endParaRPr lang="ro-RO" sz="1400" dirty="0">
              <a:solidFill>
                <a:srgbClr val="000000"/>
              </a:solidFill>
            </a:endParaRPr>
          </a:p>
          <a:p>
            <a:pPr marL="285750" indent="-285750">
              <a:buFont typeface="Arial" panose="020B0604020202020204" pitchFamily="34" charset="0"/>
              <a:buChar char="•"/>
            </a:pPr>
            <a:endParaRPr lang="ro-RO" dirty="0"/>
          </a:p>
          <a:p>
            <a:pPr marL="285750" indent="-285750">
              <a:buFont typeface="Arial" panose="020B0604020202020204" pitchFamily="34" charset="0"/>
              <a:buChar char="•"/>
            </a:pPr>
            <a:endParaRPr lang="ro-RO" dirty="0"/>
          </a:p>
          <a:p>
            <a:pPr marL="285750" indent="-285750">
              <a:buFont typeface="Arial" panose="020B0604020202020204" pitchFamily="34" charset="0"/>
              <a:buChar char="•"/>
            </a:pPr>
            <a:endParaRPr lang="ro-RO" dirty="0"/>
          </a:p>
          <a:p>
            <a:endParaRPr lang="ro-RO" dirty="0"/>
          </a:p>
        </p:txBody>
      </p:sp>
      <p:sp>
        <p:nvSpPr>
          <p:cNvPr id="3" name="TextBox 2">
            <a:extLst>
              <a:ext uri="{FF2B5EF4-FFF2-40B4-BE49-F238E27FC236}">
                <a16:creationId xmlns:a16="http://schemas.microsoft.com/office/drawing/2014/main" xmlns="" id="{F261A03C-3E9C-4666-9496-2C2A4D9D582C}"/>
              </a:ext>
            </a:extLst>
          </p:cNvPr>
          <p:cNvSpPr txBox="1"/>
          <p:nvPr/>
        </p:nvSpPr>
        <p:spPr>
          <a:xfrm>
            <a:off x="2858891" y="3631096"/>
            <a:ext cx="4306957" cy="1446550"/>
          </a:xfrm>
          <a:prstGeom prst="rect">
            <a:avLst/>
          </a:prstGeom>
          <a:noFill/>
        </p:spPr>
        <p:txBody>
          <a:bodyPr wrap="square" rtlCol="0">
            <a:spAutoFit/>
          </a:bodyPr>
          <a:lstStyle/>
          <a:p>
            <a:pPr lvl="0">
              <a:buSzPts val="2200"/>
            </a:pPr>
            <a:r>
              <a:rPr lang="en-US" sz="1400" dirty="0" err="1"/>
              <a:t>Ziua</a:t>
            </a:r>
            <a:r>
              <a:rPr lang="en-US" sz="1400" dirty="0"/>
              <a:t> 2</a:t>
            </a:r>
          </a:p>
          <a:p>
            <a:pPr marL="285750" lvl="0" indent="-285750">
              <a:buSzPts val="2200"/>
              <a:buFont typeface="Arial" panose="020B0604020202020204" pitchFamily="34" charset="0"/>
              <a:buChar char="•"/>
            </a:pPr>
            <a:r>
              <a:rPr lang="ro-RO" sz="1400" dirty="0"/>
              <a:t>Rolul </a:t>
            </a:r>
            <a:r>
              <a:rPr lang="ro-RO" sz="1400" dirty="0" err="1"/>
              <a:t>emoţiilor</a:t>
            </a:r>
            <a:r>
              <a:rPr lang="ro-RO" sz="1400" dirty="0"/>
              <a:t> în </a:t>
            </a:r>
            <a:r>
              <a:rPr lang="ro-RO" sz="1400" dirty="0" err="1"/>
              <a:t>viaţa</a:t>
            </a:r>
            <a:r>
              <a:rPr lang="ro-RO" sz="1400" dirty="0"/>
              <a:t> noastră</a:t>
            </a:r>
          </a:p>
          <a:p>
            <a:pPr marL="285750" lvl="0" indent="-285750">
              <a:buSzPts val="2200"/>
              <a:buFont typeface="Arial" panose="020B0604020202020204" pitchFamily="34" charset="0"/>
              <a:buChar char="•"/>
            </a:pPr>
            <a:r>
              <a:rPr lang="ro-RO" sz="1400" dirty="0"/>
              <a:t>Cum ne împrietenim cu </a:t>
            </a:r>
            <a:r>
              <a:rPr lang="ro-RO" sz="1400" dirty="0" err="1"/>
              <a:t>emoţiile</a:t>
            </a:r>
            <a:endParaRPr lang="ro-RO" sz="1400" dirty="0"/>
          </a:p>
          <a:p>
            <a:pPr marL="285750" lvl="0" indent="-285750">
              <a:buSzPts val="2200"/>
              <a:buFont typeface="Arial" panose="020B0604020202020204" pitchFamily="34" charset="0"/>
              <a:buChar char="•"/>
            </a:pPr>
            <a:r>
              <a:rPr lang="ro-RO" sz="1400" dirty="0"/>
              <a:t>Drumul gândurilor noastre</a:t>
            </a:r>
          </a:p>
          <a:p>
            <a:pPr marL="285750" lvl="0" indent="-285750">
              <a:buSzPts val="2200"/>
              <a:buFont typeface="Arial" panose="020B0604020202020204" pitchFamily="34" charset="0"/>
              <a:buChar char="•"/>
            </a:pPr>
            <a:r>
              <a:rPr lang="ro-RO" sz="1400" dirty="0"/>
              <a:t>Instrumente pentru dezvoltarea </a:t>
            </a:r>
            <a:r>
              <a:rPr lang="ro-RO" sz="1400" dirty="0" smtClean="0"/>
              <a:t>IE</a:t>
            </a:r>
            <a:endParaRPr lang="en-US" sz="1400" dirty="0"/>
          </a:p>
          <a:p>
            <a:pPr marL="457200" lvl="0" indent="-368300">
              <a:buSzPts val="2200"/>
              <a:buAutoNum type="arabicPeriod"/>
            </a:pPr>
            <a:endParaRPr lang="ro-RO" dirty="0"/>
          </a:p>
        </p:txBody>
      </p:sp>
    </p:spTree>
    <p:extLst>
      <p:ext uri="{BB962C8B-B14F-4D97-AF65-F5344CB8AC3E}">
        <p14:creationId xmlns:p14="http://schemas.microsoft.com/office/powerpoint/2010/main" val="349540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33533FA-EDD8-4F9A-B80E-A4C8176BD8B3}"/>
              </a:ext>
            </a:extLst>
          </p:cNvPr>
          <p:cNvSpPr>
            <a:spLocks noGrp="1"/>
          </p:cNvSpPr>
          <p:nvPr>
            <p:ph type="ctrTitle"/>
          </p:nvPr>
        </p:nvSpPr>
        <p:spPr>
          <a:xfrm>
            <a:off x="2229035" y="760082"/>
            <a:ext cx="7734000" cy="1167192"/>
          </a:xfrm>
        </p:spPr>
        <p:txBody>
          <a:bodyPr>
            <a:normAutofit/>
          </a:bodyPr>
          <a:lstStyle/>
          <a:p>
            <a:r>
              <a:rPr lang="ro-RO" sz="2800" dirty="0" smtClean="0"/>
              <a:t>NEVOI, AȘTEPTĂRI CONTRIBUȚII</a:t>
            </a:r>
            <a:endParaRPr lang="ro-RO" sz="2800" dirty="0"/>
          </a:p>
        </p:txBody>
      </p:sp>
      <p:sp>
        <p:nvSpPr>
          <p:cNvPr id="3" name="Subtitle 2">
            <a:extLst>
              <a:ext uri="{FF2B5EF4-FFF2-40B4-BE49-F238E27FC236}">
                <a16:creationId xmlns:a16="http://schemas.microsoft.com/office/drawing/2014/main" xmlns="" id="{45AE6922-03EA-46E7-8721-F1912CA949A4}"/>
              </a:ext>
            </a:extLst>
          </p:cNvPr>
          <p:cNvSpPr>
            <a:spLocks noGrp="1"/>
          </p:cNvSpPr>
          <p:nvPr>
            <p:ph type="subTitle" idx="1"/>
          </p:nvPr>
        </p:nvSpPr>
        <p:spPr>
          <a:xfrm>
            <a:off x="2229035" y="2067951"/>
            <a:ext cx="7734000" cy="3499649"/>
          </a:xfrm>
        </p:spPr>
        <p:txBody>
          <a:bodyPr>
            <a:normAutofit/>
          </a:bodyPr>
          <a:lstStyle/>
          <a:p>
            <a:pPr marL="127000" algn="l"/>
            <a:r>
              <a:rPr lang="ro-RO" dirty="0">
                <a:hlinkClick r:id="rId2"/>
              </a:rPr>
              <a:t>https://</a:t>
            </a:r>
            <a:r>
              <a:rPr lang="ro-RO" dirty="0" smtClean="0">
                <a:hlinkClick r:id="rId2"/>
              </a:rPr>
              <a:t>jamboard.google.com/d/1Z0XXQ8RaWFK4WImtAz-2Z2Hk84d00OfEyvVJQJyv-8A/edit?usp=sharing</a:t>
            </a:r>
            <a:endParaRPr lang="ro-RO" dirty="0" smtClean="0"/>
          </a:p>
          <a:p>
            <a:pPr marL="127000" algn="l"/>
            <a:endParaRPr lang="ro-RO" dirty="0"/>
          </a:p>
          <a:p>
            <a:pPr marL="127000" algn="l"/>
            <a:endParaRPr lang="ro-RO" dirty="0"/>
          </a:p>
          <a:p>
            <a:pPr marL="127000" algn="l"/>
            <a:r>
              <a:rPr lang="ro-RO" dirty="0" smtClean="0"/>
              <a:t>-</a:t>
            </a:r>
            <a:r>
              <a:rPr lang="ro-RO" dirty="0" err="1" smtClean="0"/>
              <a:t>Padlet</a:t>
            </a:r>
            <a:r>
              <a:rPr lang="ro-RO" dirty="0" smtClean="0"/>
              <a:t> </a:t>
            </a:r>
            <a:r>
              <a:rPr lang="ro-RO" dirty="0">
                <a:hlinkClick r:id="rId3"/>
              </a:rPr>
              <a:t>https://</a:t>
            </a:r>
            <a:r>
              <a:rPr lang="ro-RO" dirty="0" smtClean="0">
                <a:hlinkClick r:id="rId3"/>
              </a:rPr>
              <a:t>padlet.com/pastaeandreea/9yg985hnr4u4lzzb</a:t>
            </a:r>
            <a:endParaRPr lang="ro-RO" dirty="0" smtClean="0"/>
          </a:p>
          <a:p>
            <a:pPr marL="127000" algn="l"/>
            <a:r>
              <a:rPr lang="ro-RO" dirty="0" smtClean="0"/>
              <a:t>-Cum folosim </a:t>
            </a:r>
            <a:r>
              <a:rPr lang="ro-RO" dirty="0" err="1" smtClean="0"/>
              <a:t>Classroom</a:t>
            </a:r>
            <a:endParaRPr lang="ro-RO" dirty="0" smtClean="0"/>
          </a:p>
          <a:p>
            <a:pPr marL="127000" algn="l"/>
            <a:endParaRPr lang="ro-RO" dirty="0"/>
          </a:p>
        </p:txBody>
      </p:sp>
    </p:spTree>
    <p:extLst>
      <p:ext uri="{BB962C8B-B14F-4D97-AF65-F5344CB8AC3E}">
        <p14:creationId xmlns:p14="http://schemas.microsoft.com/office/powerpoint/2010/main" val="263967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37268E6B-4866-4FF1-8BB1-2B5985CC28F2}"/>
              </a:ext>
            </a:extLst>
          </p:cNvPr>
          <p:cNvSpPr txBox="1"/>
          <p:nvPr/>
        </p:nvSpPr>
        <p:spPr>
          <a:xfrm>
            <a:off x="3018183" y="1465805"/>
            <a:ext cx="6695661" cy="4739759"/>
          </a:xfrm>
          <a:prstGeom prst="rect">
            <a:avLst/>
          </a:prstGeom>
          <a:noFill/>
        </p:spPr>
        <p:txBody>
          <a:bodyPr wrap="square">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o-RO" sz="4000" b="0" i="0" u="none" strike="noStrike" kern="1200" cap="none" spc="0" normalizeH="0" baseline="0" noProof="0" dirty="0">
                <a:ln>
                  <a:noFill/>
                </a:ln>
                <a:solidFill>
                  <a:prstClr val="black"/>
                </a:solidFill>
                <a:effectLst/>
                <a:uLnTx/>
                <a:uFillTx/>
                <a:latin typeface="Curlz MT" panose="04040404050702020202" pitchFamily="82" charset="0"/>
                <a:ea typeface="+mn-ea"/>
                <a:cs typeface="+mn-cs"/>
              </a:rPr>
              <a:t>Ne simțim bine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o-RO" sz="4000" b="0" i="0" u="none" strike="noStrike" kern="1200" cap="none" spc="0" normalizeH="0" baseline="0" noProof="0" dirty="0">
                <a:ln>
                  <a:noFill/>
                </a:ln>
                <a:solidFill>
                  <a:prstClr val="black"/>
                </a:solidFill>
                <a:effectLst/>
                <a:uLnTx/>
                <a:uFillTx/>
                <a:latin typeface="Curlz MT" panose="04040404050702020202" pitchFamily="82" charset="0"/>
                <a:ea typeface="+mn-ea"/>
                <a:cs typeface="+mn-cs"/>
              </a:rPr>
              <a:t>Să învățăm unii de la alții</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o-RO" sz="4000" b="0" i="0" u="none" strike="noStrike" kern="1200" cap="none" spc="0" normalizeH="0" baseline="0" noProof="0" dirty="0">
                <a:ln>
                  <a:noFill/>
                </a:ln>
                <a:solidFill>
                  <a:prstClr val="black"/>
                </a:solidFill>
                <a:effectLst/>
                <a:uLnTx/>
                <a:uFillTx/>
                <a:latin typeface="Curlz MT" panose="04040404050702020202" pitchFamily="82" charset="0"/>
                <a:ea typeface="+mn-ea"/>
                <a:cs typeface="+mn-cs"/>
              </a:rPr>
              <a:t>Sa fim o echipă</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o-RO" sz="4000" b="0" i="0" u="none" strike="noStrike" kern="1200" cap="none" spc="0" normalizeH="0" baseline="0" noProof="0" dirty="0">
                <a:ln>
                  <a:noFill/>
                </a:ln>
                <a:solidFill>
                  <a:prstClr val="black"/>
                </a:solidFill>
                <a:effectLst/>
                <a:uLnTx/>
                <a:uFillTx/>
                <a:latin typeface="Curlz MT" panose="04040404050702020202" pitchFamily="82" charset="0"/>
                <a:ea typeface="+mn-ea"/>
                <a:cs typeface="+mn-cs"/>
              </a:rPr>
              <a:t>Să colaborăm</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o-RO" sz="4000" b="0" i="0" u="none" strike="noStrike" kern="1200" cap="none" spc="0" normalizeH="0" baseline="0" noProof="0" dirty="0">
                <a:ln>
                  <a:noFill/>
                </a:ln>
                <a:solidFill>
                  <a:prstClr val="black"/>
                </a:solidFill>
                <a:effectLst/>
                <a:uLnTx/>
                <a:uFillTx/>
                <a:latin typeface="Curlz MT" panose="04040404050702020202" pitchFamily="82" charset="0"/>
                <a:ea typeface="+mn-ea"/>
                <a:cs typeface="+mn-cs"/>
              </a:rPr>
              <a:t>Să ne distrăm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o-RO" sz="4000" b="0" i="0" u="none" strike="noStrike" kern="1200" cap="none" spc="0" normalizeH="0" baseline="0" noProof="0" dirty="0">
                <a:ln>
                  <a:noFill/>
                </a:ln>
                <a:solidFill>
                  <a:prstClr val="black"/>
                </a:solidFill>
                <a:effectLst/>
                <a:uLnTx/>
                <a:uFillTx/>
                <a:latin typeface="Curlz MT" panose="04040404050702020202" pitchFamily="82" charset="0"/>
                <a:ea typeface="+mn-ea"/>
                <a:cs typeface="+mn-cs"/>
              </a:rPr>
              <a:t>Să fim relaxați</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ro-RO" sz="4000" b="0" i="0" u="none" strike="noStrike" kern="1200" cap="none" spc="0" normalizeH="0" baseline="0" noProof="0" dirty="0">
                <a:ln>
                  <a:noFill/>
                </a:ln>
                <a:solidFill>
                  <a:prstClr val="black"/>
                </a:solidFill>
                <a:effectLst/>
                <a:uLnTx/>
                <a:uFillTx/>
                <a:latin typeface="Curlz MT" panose="04040404050702020202" pitchFamily="82" charset="0"/>
                <a:ea typeface="+mn-ea"/>
                <a:cs typeface="+mn-cs"/>
              </a:rPr>
              <a:t>Să zâmbim </a:t>
            </a:r>
          </a:p>
        </p:txBody>
      </p:sp>
      <p:sp>
        <p:nvSpPr>
          <p:cNvPr id="5" name="TextBox 4">
            <a:extLst>
              <a:ext uri="{FF2B5EF4-FFF2-40B4-BE49-F238E27FC236}">
                <a16:creationId xmlns:a16="http://schemas.microsoft.com/office/drawing/2014/main" xmlns="" id="{2ADAA659-38B6-4A8B-8213-0865395D7C88}"/>
              </a:ext>
            </a:extLst>
          </p:cNvPr>
          <p:cNvSpPr txBox="1"/>
          <p:nvPr/>
        </p:nvSpPr>
        <p:spPr>
          <a:xfrm>
            <a:off x="212034" y="138766"/>
            <a:ext cx="4853609" cy="1723549"/>
          </a:xfrm>
          <a:prstGeom prst="rect">
            <a:avLst/>
          </a:prstGeom>
          <a:noFill/>
        </p:spPr>
        <p:txBody>
          <a:bodyPr wrap="square">
            <a:spAutoFit/>
          </a:bodyPr>
          <a:lstStyle/>
          <a:p>
            <a:r>
              <a:rPr kumimoji="0" lang="ro-RO" sz="4400" b="0" i="0" u="none" strike="noStrike" kern="1200" cap="none" spc="0" normalizeH="0" baseline="0" noProof="0" dirty="0">
                <a:ln>
                  <a:noFill/>
                </a:ln>
                <a:solidFill>
                  <a:prstClr val="black"/>
                </a:solidFill>
                <a:effectLst/>
                <a:uLnTx/>
                <a:uFillTx/>
                <a:latin typeface="Curlz MT" panose="04040404050702020202" pitchFamily="82" charset="0"/>
                <a:ea typeface="+mj-ea"/>
                <a:cs typeface="+mj-cs"/>
              </a:rPr>
              <a:t>În cadrul acestui </a:t>
            </a:r>
            <a:r>
              <a:rPr kumimoji="0" lang="ro-RO" sz="4400" b="0" i="0" u="none" strike="noStrike" kern="1200" cap="none" spc="0" normalizeH="0" baseline="0" noProof="0" dirty="0" smtClean="0">
                <a:ln>
                  <a:noFill/>
                </a:ln>
                <a:solidFill>
                  <a:prstClr val="black"/>
                </a:solidFill>
                <a:effectLst/>
                <a:uLnTx/>
                <a:uFillTx/>
                <a:latin typeface="Curlz MT" panose="04040404050702020202" pitchFamily="82" charset="0"/>
                <a:ea typeface="+mj-ea"/>
                <a:cs typeface="+mj-cs"/>
              </a:rPr>
              <a:t>program </a:t>
            </a:r>
            <a:r>
              <a:rPr kumimoji="0" lang="ro-RO" sz="4400" b="0" i="0" u="none" strike="noStrike" kern="1200" cap="none" spc="0" normalizeH="0" baseline="0" noProof="0" dirty="0">
                <a:ln>
                  <a:noFill/>
                </a:ln>
                <a:solidFill>
                  <a:prstClr val="black"/>
                </a:solidFill>
                <a:effectLst/>
                <a:uLnTx/>
                <a:uFillTx/>
                <a:latin typeface="Curlz MT" panose="04040404050702020202" pitchFamily="82" charset="0"/>
                <a:ea typeface="+mj-ea"/>
                <a:cs typeface="+mj-cs"/>
              </a:rPr>
              <a:t>aș vrea să</a:t>
            </a:r>
            <a:r>
              <a:rPr kumimoji="0" lang="ro-RO" sz="4400" b="0" i="0" u="none" strike="noStrike" kern="1200" cap="none" spc="0" normalizeH="0" baseline="0" noProof="0" dirty="0">
                <a:ln>
                  <a:noFill/>
                </a:ln>
                <a:solidFill>
                  <a:prstClr val="black"/>
                </a:solidFill>
                <a:effectLst/>
                <a:uLnTx/>
                <a:uFillTx/>
                <a:latin typeface="Calibri Light" panose="020F0302020204030204"/>
                <a:ea typeface="+mj-ea"/>
                <a:cs typeface="+mj-cs"/>
              </a:rPr>
              <a:t/>
            </a:r>
            <a:br>
              <a:rPr kumimoji="0" lang="ro-RO" sz="4400" b="0" i="0" u="none" strike="noStrike" kern="1200" cap="none" spc="0" normalizeH="0" baseline="0" noProof="0" dirty="0">
                <a:ln>
                  <a:noFill/>
                </a:ln>
                <a:solidFill>
                  <a:prstClr val="black"/>
                </a:solidFill>
                <a:effectLst/>
                <a:uLnTx/>
                <a:uFillTx/>
                <a:latin typeface="Calibri Light" panose="020F0302020204030204"/>
                <a:ea typeface="+mj-ea"/>
                <a:cs typeface="+mj-cs"/>
              </a:rPr>
            </a:br>
            <a:endParaRPr lang="ro-RO" dirty="0"/>
          </a:p>
        </p:txBody>
      </p:sp>
      <p:pic>
        <p:nvPicPr>
          <p:cNvPr id="6" name="Picture 5">
            <a:extLst>
              <a:ext uri="{FF2B5EF4-FFF2-40B4-BE49-F238E27FC236}">
                <a16:creationId xmlns:a16="http://schemas.microsoft.com/office/drawing/2014/main" xmlns="" id="{0D8B23D5-3A57-44A8-B93F-3392D612A8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7828" y="4469019"/>
            <a:ext cx="2143125" cy="2143125"/>
          </a:xfrm>
          <a:prstGeom prst="rect">
            <a:avLst/>
          </a:prstGeom>
        </p:spPr>
      </p:pic>
      <p:pic>
        <p:nvPicPr>
          <p:cNvPr id="7" name="Picture 2" descr="What Is Collaboration and Where Does It Begin? - Jesse Lyn Stoner">
            <a:extLst>
              <a:ext uri="{FF2B5EF4-FFF2-40B4-BE49-F238E27FC236}">
                <a16:creationId xmlns:a16="http://schemas.microsoft.com/office/drawing/2014/main" xmlns="" id="{18EC4792-D636-4560-A979-0602745B3CB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523" b="19153"/>
          <a:stretch/>
        </p:blipFill>
        <p:spPr bwMode="auto">
          <a:xfrm>
            <a:off x="8786192" y="223385"/>
            <a:ext cx="2352974" cy="1554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6451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a:extLst>
              <a:ext uri="{FF2B5EF4-FFF2-40B4-BE49-F238E27FC236}">
                <a16:creationId xmlns:a16="http://schemas.microsoft.com/office/drawing/2014/main" xmlns="" id="{5C7C76EA-8E51-47FB-84ED-5E1FE0B17B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8216" y="2135843"/>
            <a:ext cx="5064125" cy="3357563"/>
          </a:xfrm>
          <a:prstGeom prst="rect">
            <a:avLst/>
          </a:prstGeom>
          <a:noFill/>
          <a:ln>
            <a:noFill/>
          </a:ln>
        </p:spPr>
      </p:pic>
      <p:sp>
        <p:nvSpPr>
          <p:cNvPr id="3" name="Heart 2">
            <a:extLst>
              <a:ext uri="{FF2B5EF4-FFF2-40B4-BE49-F238E27FC236}">
                <a16:creationId xmlns:a16="http://schemas.microsoft.com/office/drawing/2014/main" xmlns="" id="{6709B235-FB67-4B80-ACFF-E02697AC2803}"/>
              </a:ext>
            </a:extLst>
          </p:cNvPr>
          <p:cNvSpPr/>
          <p:nvPr/>
        </p:nvSpPr>
        <p:spPr>
          <a:xfrm>
            <a:off x="1126434" y="410818"/>
            <a:ext cx="2093844" cy="1406973"/>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Lucr</a:t>
            </a:r>
            <a:r>
              <a:rPr lang="ro-RO" dirty="0"/>
              <a:t>ăm împreună</a:t>
            </a:r>
          </a:p>
        </p:txBody>
      </p:sp>
      <p:pic>
        <p:nvPicPr>
          <p:cNvPr id="4" name="Picture 3">
            <a:extLst>
              <a:ext uri="{FF2B5EF4-FFF2-40B4-BE49-F238E27FC236}">
                <a16:creationId xmlns:a16="http://schemas.microsoft.com/office/drawing/2014/main" xmlns="" id="{4FBFC2DE-303E-4B86-AAA1-F33D6C95DAAC}"/>
              </a:ext>
            </a:extLst>
          </p:cNvPr>
          <p:cNvPicPr>
            <a:picLocks noChangeAspect="1"/>
          </p:cNvPicPr>
          <p:nvPr/>
        </p:nvPicPr>
        <p:blipFill rotWithShape="1">
          <a:blip r:embed="rId3">
            <a:extLst>
              <a:ext uri="{28A0092B-C50C-407E-A947-70E740481C1C}">
                <a14:useLocalDpi xmlns:a14="http://schemas.microsoft.com/office/drawing/2010/main" val="0"/>
              </a:ext>
            </a:extLst>
          </a:blip>
          <a:srcRect b="16495"/>
          <a:stretch/>
        </p:blipFill>
        <p:spPr>
          <a:xfrm>
            <a:off x="6439661" y="2725594"/>
            <a:ext cx="4276279" cy="3358193"/>
          </a:xfrm>
          <a:prstGeom prst="rect">
            <a:avLst/>
          </a:prstGeom>
        </p:spPr>
      </p:pic>
      <p:sp>
        <p:nvSpPr>
          <p:cNvPr id="5" name="Heart 4">
            <a:extLst>
              <a:ext uri="{FF2B5EF4-FFF2-40B4-BE49-F238E27FC236}">
                <a16:creationId xmlns:a16="http://schemas.microsoft.com/office/drawing/2014/main" xmlns="" id="{6F87D399-B11B-48AE-8F57-793B55E08562}"/>
              </a:ext>
            </a:extLst>
          </p:cNvPr>
          <p:cNvSpPr/>
          <p:nvPr/>
        </p:nvSpPr>
        <p:spPr>
          <a:xfrm>
            <a:off x="7938053" y="1007165"/>
            <a:ext cx="2411896" cy="1718429"/>
          </a:xfrm>
          <a:prstGeom prst="heart">
            <a:avLst/>
          </a:prstGeom>
          <a:solidFill>
            <a:srgbClr val="FF0000"/>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o-RO" sz="1800" b="0" i="0" u="none" strike="noStrike" kern="0" cap="none" spc="0" normalizeH="0" baseline="0" noProof="0" dirty="0">
                <a:ln>
                  <a:noFill/>
                </a:ln>
                <a:solidFill>
                  <a:prstClr val="white"/>
                </a:solidFill>
                <a:effectLst/>
                <a:uLnTx/>
                <a:uFillTx/>
                <a:latin typeface="Calibri" panose="020F0502020204030204"/>
                <a:ea typeface="+mn-ea"/>
                <a:cs typeface="+mn-cs"/>
              </a:rPr>
              <a:t>Cu toții avem de învățat unii de la alții</a:t>
            </a:r>
          </a:p>
        </p:txBody>
      </p:sp>
    </p:spTree>
    <p:extLst>
      <p:ext uri="{BB962C8B-B14F-4D97-AF65-F5344CB8AC3E}">
        <p14:creationId xmlns:p14="http://schemas.microsoft.com/office/powerpoint/2010/main" val="3409535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3DF7F7-2DEE-4DB5-B479-948FAE6B4796}"/>
              </a:ext>
            </a:extLst>
          </p:cNvPr>
          <p:cNvSpPr>
            <a:spLocks noGrp="1"/>
          </p:cNvSpPr>
          <p:nvPr>
            <p:ph type="title"/>
          </p:nvPr>
        </p:nvSpPr>
        <p:spPr/>
        <p:txBody>
          <a:bodyPr/>
          <a:lstStyle/>
          <a:p>
            <a:r>
              <a:rPr lang="ro-RO" dirty="0">
                <a:latin typeface="Curlz MT" panose="04040404050702020202" pitchFamily="82" charset="0"/>
              </a:rPr>
              <a:t>2. Cum să devii mai </a:t>
            </a:r>
            <a:r>
              <a:rPr lang="ro-RO" dirty="0" smtClean="0">
                <a:latin typeface="Curlz MT" panose="04040404050702020202" pitchFamily="82" charset="0"/>
              </a:rPr>
              <a:t>fericit?</a:t>
            </a:r>
            <a:endParaRPr lang="ro-RO" dirty="0">
              <a:latin typeface="Curlz MT" panose="04040404050702020202" pitchFamily="82" charset="0"/>
            </a:endParaRPr>
          </a:p>
        </p:txBody>
      </p:sp>
      <p:pic>
        <p:nvPicPr>
          <p:cNvPr id="4" name="D3sZqKAJYpE"/>
          <p:cNvPicPr>
            <a:picLocks noGrp="1" noRot="1" noChangeAspect="1"/>
          </p:cNvPicPr>
          <p:nvPr>
            <p:ph idx="1"/>
            <a:videoFile r:link="rId1"/>
          </p:nvPr>
        </p:nvPicPr>
        <p:blipFill>
          <a:blip r:embed="rId3"/>
          <a:stretch>
            <a:fillRect/>
          </a:stretch>
        </p:blipFill>
        <p:spPr>
          <a:xfrm>
            <a:off x="4267200" y="2971800"/>
            <a:ext cx="3657600" cy="2057400"/>
          </a:xfrm>
          <a:prstGeom prst="rect">
            <a:avLst/>
          </a:prstGeom>
        </p:spPr>
      </p:pic>
    </p:spTree>
    <p:extLst>
      <p:ext uri="{BB962C8B-B14F-4D97-AF65-F5344CB8AC3E}">
        <p14:creationId xmlns:p14="http://schemas.microsoft.com/office/powerpoint/2010/main" val="15442326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co-Friendly Minitheme by Slidesgo">
  <a:themeElements>
    <a:clrScheme name="Simple Light">
      <a:dk1>
        <a:srgbClr val="000000"/>
      </a:dk1>
      <a:lt1>
        <a:srgbClr val="FFFFFF"/>
      </a:lt1>
      <a:dk2>
        <a:srgbClr val="57A3A3"/>
      </a:dk2>
      <a:lt2>
        <a:srgbClr val="ABDFD1"/>
      </a:lt2>
      <a:accent1>
        <a:srgbClr val="FFE8E6"/>
      </a:accent1>
      <a:accent2>
        <a:srgbClr val="FFCCAB"/>
      </a:accent2>
      <a:accent3>
        <a:srgbClr val="FFFFFF"/>
      </a:accent3>
      <a:accent4>
        <a:srgbClr val="FFFFFF"/>
      </a:accent4>
      <a:accent5>
        <a:srgbClr val="FFFFFF"/>
      </a:accent5>
      <a:accent6>
        <a:srgbClr val="FFFFFF"/>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9204</TotalTime>
  <Words>1788</Words>
  <Application>Microsoft Office PowerPoint</Application>
  <PresentationFormat>Widescreen</PresentationFormat>
  <Paragraphs>232</Paragraphs>
  <Slides>45</Slides>
  <Notes>0</Notes>
  <HiddenSlides>0</HiddenSlides>
  <MMClips>1</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45</vt:i4>
      </vt:variant>
    </vt:vector>
  </HeadingPairs>
  <TitlesOfParts>
    <vt:vector size="57" baseType="lpstr">
      <vt:lpstr>Arial</vt:lpstr>
      <vt:lpstr>Calibri</vt:lpstr>
      <vt:lpstr>Calibri Light</vt:lpstr>
      <vt:lpstr>Caveat Brush</vt:lpstr>
      <vt:lpstr>Chiller</vt:lpstr>
      <vt:lpstr>Chivo</vt:lpstr>
      <vt:lpstr>Curlz MT</vt:lpstr>
      <vt:lpstr>Poppins</vt:lpstr>
      <vt:lpstr>PT Serif</vt:lpstr>
      <vt:lpstr>Wingdings</vt:lpstr>
      <vt:lpstr>Office Theme</vt:lpstr>
      <vt:lpstr>Eco-Friendly Minitheme by Slidesgo</vt:lpstr>
      <vt:lpstr>PowerPoint Presentation</vt:lpstr>
      <vt:lpstr>PowerPoint Presentation</vt:lpstr>
      <vt:lpstr>PowerPoint Presentation</vt:lpstr>
      <vt:lpstr>  Acum că am aflat povestea numelui vostru aș vrea să ne spuneti ceva despre voi și despre părerile  referitoare la emoții și inteligența emoțională. </vt:lpstr>
      <vt:lpstr>PowerPoint Presentation</vt:lpstr>
      <vt:lpstr>NEVOI, AȘTEPTĂRI CONTRIBUȚII</vt:lpstr>
      <vt:lpstr>PowerPoint Presentation</vt:lpstr>
      <vt:lpstr>PowerPoint Presentation</vt:lpstr>
      <vt:lpstr>2. Cum să devii mai fericit?</vt:lpstr>
      <vt:lpstr>PowerPoint Presentation</vt:lpstr>
      <vt:lpstr>Concluzie</vt:lpstr>
      <vt:lpstr>PowerPoint Presentation</vt:lpstr>
      <vt:lpstr>PowerPoint Presentation</vt:lpstr>
      <vt:lpstr>PowerPoint Presentation</vt:lpstr>
      <vt:lpstr>1. Conștientizarea de sine - se referă la înțelegerea propriilor emoții în momentul în care ele apar -include o atenție permanentă acordată stărilor interioare -este competența emoțională fundamentală pe care se clădesc celelalte competențe, cum ar fi cea a autocontrolului emoțional. Autoconștientizarea îi face pe oameni să aibă o viziune variată asupra vieții lor emoționale. Sunt persoane sigure pe limitele lor, au o sănătate psihică bună, sunt capabili să treacă ușor peste o proastă dispoziție și au tendința de a privi viața pozitiv. </vt:lpstr>
      <vt:lpstr>PowerPoint Presentation</vt:lpstr>
      <vt:lpstr>PowerPoint Presentation</vt:lpstr>
      <vt:lpstr>Creșterea conștientizării de sine- tehnici și sugestii </vt:lpstr>
      <vt:lpstr> 2. Gestionarea sinelui (Self management)  </vt:lpstr>
      <vt:lpstr>Strategii ce stau la baza self-managementului:</vt:lpstr>
      <vt:lpstr>Video  </vt:lpstr>
      <vt:lpstr>PowerPoint Presentation</vt:lpstr>
      <vt:lpstr>3. Empatia </vt:lpstr>
      <vt:lpstr>PowerPoint Presentation</vt:lpstr>
      <vt:lpstr>PowerPoint Presentation</vt:lpstr>
      <vt:lpstr>PowerPoint Presentation</vt:lpstr>
      <vt:lpstr>Concluzie despre empatie</vt:lpstr>
      <vt:lpstr> 4. Gestionarea relațiilor interpersonale implică: </vt:lpstr>
      <vt:lpstr>PowerPoint Presentation</vt:lpstr>
      <vt:lpstr>PowerPoint Presentation</vt:lpstr>
      <vt:lpstr>PowerPoint Presentation</vt:lpstr>
      <vt:lpstr>          Inteligenta intelectuală/cognitivă înglobează o serie de abilități tehnice, matematice, analitice, în timp ce inteligența emoțională se referă la capacitatea de a înțelege și de a gestiona emoțiile pentru a crea relații armonioase cu cei din jur.  Dacă în trecut, IQ-ul reprezenta unica măsura acceptabilă a aptitudinilor umane, ulterior s-a dovedit că IE poate fi la fel de puternică daca nu chiar mai puternică în definirea succesului unui individ.  IQ și IE nu reprezintă competențe opuse ci mai degrabă separate, dar prima nu poate funcționa la potențialul ei maxim fară cea de-a doua.  Spre deosebire de inteligența cognitivă, cea emoțională poate fi învățată și îmbunătățită de-a lungul vieții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Importanța inteligenței emoționale în viața noastră </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Să facem cunoștință</dc:title>
  <dc:creator>Vlad Ana-Maria</dc:creator>
  <cp:lastModifiedBy>PASTAE ANDREEA-MONICA</cp:lastModifiedBy>
  <cp:revision>180</cp:revision>
  <dcterms:created xsi:type="dcterms:W3CDTF">2021-11-16T13:52:17Z</dcterms:created>
  <dcterms:modified xsi:type="dcterms:W3CDTF">2022-11-21T18:28:24Z</dcterms:modified>
</cp:coreProperties>
</file>